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2.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theme/theme3.xml" ContentType="application/vnd.openxmlformats-officedocument.theme+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671" r:id="rId4"/>
    <p:sldMasterId id="2147484642" r:id="rId5"/>
    <p:sldMasterId id="2147484710" r:id="rId6"/>
    <p:sldMasterId id="2147484731" r:id="rId7"/>
  </p:sldMasterIdLst>
  <p:notesMasterIdLst>
    <p:notesMasterId r:id="rId56"/>
  </p:notesMasterIdLst>
  <p:handoutMasterIdLst>
    <p:handoutMasterId r:id="rId57"/>
  </p:handoutMasterIdLst>
  <p:sldIdLst>
    <p:sldId id="1808" r:id="rId8"/>
    <p:sldId id="1805" r:id="rId9"/>
    <p:sldId id="1809" r:id="rId10"/>
    <p:sldId id="1811" r:id="rId11"/>
    <p:sldId id="1810" r:id="rId12"/>
    <p:sldId id="1820" r:id="rId13"/>
    <p:sldId id="1821" r:id="rId14"/>
    <p:sldId id="1822" r:id="rId15"/>
    <p:sldId id="1823" r:id="rId16"/>
    <p:sldId id="1824" r:id="rId17"/>
    <p:sldId id="4309" r:id="rId18"/>
    <p:sldId id="1812" r:id="rId19"/>
    <p:sldId id="1813" r:id="rId20"/>
    <p:sldId id="1825" r:id="rId21"/>
    <p:sldId id="1720" r:id="rId22"/>
    <p:sldId id="1670" r:id="rId23"/>
    <p:sldId id="1635" r:id="rId24"/>
    <p:sldId id="1817" r:id="rId25"/>
    <p:sldId id="1724" r:id="rId26"/>
    <p:sldId id="1728" r:id="rId27"/>
    <p:sldId id="1730" r:id="rId28"/>
    <p:sldId id="1727" r:id="rId29"/>
    <p:sldId id="1731" r:id="rId30"/>
    <p:sldId id="1818" r:id="rId31"/>
    <p:sldId id="1733" r:id="rId32"/>
    <p:sldId id="1819" r:id="rId33"/>
    <p:sldId id="1734" r:id="rId34"/>
    <p:sldId id="1735" r:id="rId35"/>
    <p:sldId id="1826" r:id="rId36"/>
    <p:sldId id="1738" r:id="rId37"/>
    <p:sldId id="1739" r:id="rId38"/>
    <p:sldId id="1740" r:id="rId39"/>
    <p:sldId id="1741" r:id="rId40"/>
    <p:sldId id="1742" r:id="rId41"/>
    <p:sldId id="1743" r:id="rId42"/>
    <p:sldId id="1744" r:id="rId43"/>
    <p:sldId id="1827" r:id="rId44"/>
    <p:sldId id="1828" r:id="rId45"/>
    <p:sldId id="1829" r:id="rId46"/>
    <p:sldId id="1830" r:id="rId47"/>
    <p:sldId id="1831" r:id="rId48"/>
    <p:sldId id="8599" r:id="rId49"/>
    <p:sldId id="1532" r:id="rId50"/>
    <p:sldId id="8595" r:id="rId51"/>
    <p:sldId id="2376" r:id="rId52"/>
    <p:sldId id="8593" r:id="rId53"/>
    <p:sldId id="8596" r:id="rId54"/>
    <p:sldId id="8598" r:id="rId55"/>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Guides and Guidelines - Delete this section and slides before distributing" id="{A0252C9D-1D6B-42F9-BA63-F39DC4D8B635}">
          <p14:sldIdLst/>
        </p14:section>
        <p14:section name="Light Gray Template" id="{A073DAE3-B461-442F-A3D3-6642BD875E45}">
          <p14:sldIdLst>
            <p14:sldId id="1808"/>
            <p14:sldId id="1805"/>
            <p14:sldId id="1809"/>
            <p14:sldId id="1811"/>
            <p14:sldId id="1810"/>
            <p14:sldId id="1820"/>
            <p14:sldId id="1821"/>
            <p14:sldId id="1822"/>
            <p14:sldId id="1823"/>
            <p14:sldId id="1824"/>
            <p14:sldId id="4309"/>
            <p14:sldId id="1812"/>
            <p14:sldId id="1813"/>
            <p14:sldId id="1825"/>
            <p14:sldId id="1720"/>
            <p14:sldId id="1670"/>
            <p14:sldId id="1635"/>
            <p14:sldId id="1817"/>
            <p14:sldId id="1724"/>
            <p14:sldId id="1728"/>
            <p14:sldId id="1730"/>
            <p14:sldId id="1727"/>
            <p14:sldId id="1731"/>
            <p14:sldId id="1818"/>
            <p14:sldId id="1733"/>
            <p14:sldId id="1819"/>
            <p14:sldId id="1734"/>
            <p14:sldId id="1735"/>
            <p14:sldId id="1826"/>
            <p14:sldId id="1738"/>
            <p14:sldId id="1739"/>
            <p14:sldId id="1740"/>
            <p14:sldId id="1741"/>
            <p14:sldId id="1742"/>
            <p14:sldId id="1743"/>
            <p14:sldId id="1744"/>
            <p14:sldId id="1827"/>
            <p14:sldId id="1828"/>
            <p14:sldId id="1829"/>
            <p14:sldId id="1830"/>
            <p14:sldId id="1831"/>
            <p14:sldId id="8599"/>
            <p14:sldId id="1532"/>
            <p14:sldId id="8595"/>
            <p14:sldId id="2376"/>
            <p14:sldId id="8593"/>
            <p14:sldId id="8596"/>
            <p14:sldId id="8598"/>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4"/>
    <a:srgbClr val="FFFFFF"/>
    <a:srgbClr val="1A1A1A"/>
    <a:srgbClr val="EAEAEA"/>
    <a:srgbClr val="107C10"/>
    <a:srgbClr val="004B50"/>
    <a:srgbClr val="008272"/>
    <a:srgbClr val="00BCF2"/>
    <a:srgbClr val="00188F"/>
    <a:srgbClr val="0D0D0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35BDEE4-205C-4344-B889-ABFC0795A693}" v="108" dt="2019-03-19T20:03:35.79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162" autoAdjust="0"/>
    <p:restoredTop sz="73902" autoAdjust="0"/>
  </p:normalViewPr>
  <p:slideViewPr>
    <p:cSldViewPr snapToGrid="0">
      <p:cViewPr varScale="1">
        <p:scale>
          <a:sx n="84" d="100"/>
          <a:sy n="84" d="100"/>
        </p:scale>
        <p:origin x="1734" y="90"/>
      </p:cViewPr>
      <p:guideLst/>
    </p:cSldViewPr>
  </p:slideViewPr>
  <p:outlineViewPr>
    <p:cViewPr>
      <p:scale>
        <a:sx n="33" d="100"/>
        <a:sy n="33" d="100"/>
      </p:scale>
      <p:origin x="0" y="-6516"/>
    </p:cViewPr>
  </p:outlineViewPr>
  <p:notesTextViewPr>
    <p:cViewPr>
      <p:scale>
        <a:sx n="150" d="100"/>
        <a:sy n="150" d="100"/>
      </p:scale>
      <p:origin x="0" y="0"/>
    </p:cViewPr>
  </p:notesTextViewPr>
  <p:sorterViewPr>
    <p:cViewPr varScale="1">
      <p:scale>
        <a:sx n="100" d="100"/>
        <a:sy n="100" d="100"/>
      </p:scale>
      <p:origin x="0" y="0"/>
    </p:cViewPr>
  </p:sorterViewPr>
  <p:notesViewPr>
    <p:cSldViewPr snapToGrid="0" showGuides="1">
      <p:cViewPr varScale="1">
        <p:scale>
          <a:sx n="75" d="100"/>
          <a:sy n="75" d="100"/>
        </p:scale>
        <p:origin x="2766" y="3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slide" Target="slides/slide40.xml"/><Relationship Id="rId50" Type="http://schemas.openxmlformats.org/officeDocument/2006/relationships/slide" Target="slides/slide43.xml"/><Relationship Id="rId55" Type="http://schemas.openxmlformats.org/officeDocument/2006/relationships/slide" Target="slides/slide48.xml"/><Relationship Id="rId63" Type="http://schemas.microsoft.com/office/2016/11/relationships/changesInfo" Target="changesInfos/changesInfo1.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slide" Target="slides/slide46.xml"/><Relationship Id="rId58" Type="http://schemas.openxmlformats.org/officeDocument/2006/relationships/commentAuthors" Target="commentAuthors.xml"/><Relationship Id="rId5" Type="http://schemas.openxmlformats.org/officeDocument/2006/relationships/slideMaster" Target="slideMasters/slideMaster2.xml"/><Relationship Id="rId61" Type="http://schemas.openxmlformats.org/officeDocument/2006/relationships/theme" Target="theme/theme1.xml"/><Relationship Id="rId19" Type="http://schemas.openxmlformats.org/officeDocument/2006/relationships/slide" Target="slides/slide1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notesMaster" Target="notesMasters/notesMaster1.xml"/><Relationship Id="rId64" Type="http://schemas.microsoft.com/office/2015/10/relationships/revisionInfo" Target="revisionInfo.xml"/><Relationship Id="rId8" Type="http://schemas.openxmlformats.org/officeDocument/2006/relationships/slide" Target="slides/slide1.xml"/><Relationship Id="rId51" Type="http://schemas.openxmlformats.org/officeDocument/2006/relationships/slide" Target="slides/slide44.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presProps" Target="presProps.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handoutMaster" Target="handoutMasters/handoutMaster1.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afet Zagal" userId="1e615c9b-7ba9-48a0-ad77-bf5a46dcd25a" providerId="ADAL" clId="{535BDEE4-205C-4344-B889-ABFC0795A693}"/>
    <pc:docChg chg="undo custSel addSld delSld modSld modSection">
      <pc:chgData name="Jafet Zagal" userId="1e615c9b-7ba9-48a0-ad77-bf5a46dcd25a" providerId="ADAL" clId="{535BDEE4-205C-4344-B889-ABFC0795A693}" dt="2019-03-19T20:03:39.624" v="1526" actId="6549"/>
      <pc:docMkLst>
        <pc:docMk/>
      </pc:docMkLst>
      <pc:sldChg chg="modSp">
        <pc:chgData name="Jafet Zagal" userId="1e615c9b-7ba9-48a0-ad77-bf5a46dcd25a" providerId="ADAL" clId="{535BDEE4-205C-4344-B889-ABFC0795A693}" dt="2019-03-19T18:11:44.408" v="591" actId="20577"/>
        <pc:sldMkLst>
          <pc:docMk/>
          <pc:sldMk cId="3188989622" sldId="1635"/>
        </pc:sldMkLst>
        <pc:spChg chg="mod">
          <ac:chgData name="Jafet Zagal" userId="1e615c9b-7ba9-48a0-ad77-bf5a46dcd25a" providerId="ADAL" clId="{535BDEE4-205C-4344-B889-ABFC0795A693}" dt="2019-03-19T18:11:44.408" v="591" actId="20577"/>
          <ac:spMkLst>
            <pc:docMk/>
            <pc:sldMk cId="3188989622" sldId="1635"/>
            <ac:spMk id="6" creationId="{00000000-0000-0000-0000-000000000000}"/>
          </ac:spMkLst>
        </pc:spChg>
      </pc:sldChg>
      <pc:sldChg chg="del">
        <pc:chgData name="Jafet Zagal" userId="1e615c9b-7ba9-48a0-ad77-bf5a46dcd25a" providerId="ADAL" clId="{535BDEE4-205C-4344-B889-ABFC0795A693}" dt="2019-03-19T18:11:31.698" v="588" actId="2696"/>
        <pc:sldMkLst>
          <pc:docMk/>
          <pc:sldMk cId="3957722359" sldId="1660"/>
        </pc:sldMkLst>
      </pc:sldChg>
      <pc:sldChg chg="modSp">
        <pc:chgData name="Jafet Zagal" userId="1e615c9b-7ba9-48a0-ad77-bf5a46dcd25a" providerId="ADAL" clId="{535BDEE4-205C-4344-B889-ABFC0795A693}" dt="2019-03-19T18:14:00.380" v="606" actId="20577"/>
        <pc:sldMkLst>
          <pc:docMk/>
          <pc:sldMk cId="1795462022" sldId="1730"/>
        </pc:sldMkLst>
        <pc:spChg chg="mod">
          <ac:chgData name="Jafet Zagal" userId="1e615c9b-7ba9-48a0-ad77-bf5a46dcd25a" providerId="ADAL" clId="{535BDEE4-205C-4344-B889-ABFC0795A693}" dt="2019-03-19T18:14:00.380" v="606" actId="20577"/>
          <ac:spMkLst>
            <pc:docMk/>
            <pc:sldMk cId="1795462022" sldId="1730"/>
            <ac:spMk id="3" creationId="{80278A9E-07BE-402E-9CEF-33A02A97E862}"/>
          </ac:spMkLst>
        </pc:spChg>
      </pc:sldChg>
      <pc:sldChg chg="del">
        <pc:chgData name="Jafet Zagal" userId="1e615c9b-7ba9-48a0-ad77-bf5a46dcd25a" providerId="ADAL" clId="{535BDEE4-205C-4344-B889-ABFC0795A693}" dt="2019-03-19T19:49:11.437" v="1274" actId="2696"/>
        <pc:sldMkLst>
          <pc:docMk/>
          <pc:sldMk cId="3251787650" sldId="1745"/>
        </pc:sldMkLst>
      </pc:sldChg>
      <pc:sldChg chg="modNotesTx">
        <pc:chgData name="Jafet Zagal" userId="1e615c9b-7ba9-48a0-ad77-bf5a46dcd25a" providerId="ADAL" clId="{535BDEE4-205C-4344-B889-ABFC0795A693}" dt="2019-03-19T14:07:42.548" v="397" actId="20577"/>
        <pc:sldMkLst>
          <pc:docMk/>
          <pc:sldMk cId="1191275218" sldId="1812"/>
        </pc:sldMkLst>
      </pc:sldChg>
      <pc:sldChg chg="delSp modSp modNotesTx">
        <pc:chgData name="Jafet Zagal" userId="1e615c9b-7ba9-48a0-ad77-bf5a46dcd25a" providerId="ADAL" clId="{535BDEE4-205C-4344-B889-ABFC0795A693}" dt="2019-03-19T14:15:53.357" v="477" actId="20577"/>
        <pc:sldMkLst>
          <pc:docMk/>
          <pc:sldMk cId="3399022574" sldId="1813"/>
        </pc:sldMkLst>
        <pc:spChg chg="del mod">
          <ac:chgData name="Jafet Zagal" userId="1e615c9b-7ba9-48a0-ad77-bf5a46dcd25a" providerId="ADAL" clId="{535BDEE4-205C-4344-B889-ABFC0795A693}" dt="2019-03-19T14:07:46.492" v="398" actId="478"/>
          <ac:spMkLst>
            <pc:docMk/>
            <pc:sldMk cId="3399022574" sldId="1813"/>
            <ac:spMk id="6" creationId="{00000000-0000-0000-0000-000000000000}"/>
          </ac:spMkLst>
        </pc:spChg>
        <pc:picChg chg="mod">
          <ac:chgData name="Jafet Zagal" userId="1e615c9b-7ba9-48a0-ad77-bf5a46dcd25a" providerId="ADAL" clId="{535BDEE4-205C-4344-B889-ABFC0795A693}" dt="2019-03-19T14:07:52.589" v="400" actId="1076"/>
          <ac:picMkLst>
            <pc:docMk/>
            <pc:sldMk cId="3399022574" sldId="1813"/>
            <ac:picMk id="2" creationId="{157F52F6-C5D9-D14C-B446-53D0226F1595}"/>
          </ac:picMkLst>
        </pc:picChg>
      </pc:sldChg>
      <pc:sldChg chg="del">
        <pc:chgData name="Jafet Zagal" userId="1e615c9b-7ba9-48a0-ad77-bf5a46dcd25a" providerId="ADAL" clId="{535BDEE4-205C-4344-B889-ABFC0795A693}" dt="2019-03-19T18:11:26.930" v="587" actId="2696"/>
        <pc:sldMkLst>
          <pc:docMk/>
          <pc:sldMk cId="314628570" sldId="1816"/>
        </pc:sldMkLst>
      </pc:sldChg>
      <pc:sldChg chg="modSp">
        <pc:chgData name="Jafet Zagal" userId="1e615c9b-7ba9-48a0-ad77-bf5a46dcd25a" providerId="ADAL" clId="{535BDEE4-205C-4344-B889-ABFC0795A693}" dt="2019-03-19T13:42:38.014" v="40"/>
        <pc:sldMkLst>
          <pc:docMk/>
          <pc:sldMk cId="2604588099" sldId="1820"/>
        </pc:sldMkLst>
        <pc:spChg chg="mod">
          <ac:chgData name="Jafet Zagal" userId="1e615c9b-7ba9-48a0-ad77-bf5a46dcd25a" providerId="ADAL" clId="{535BDEE4-205C-4344-B889-ABFC0795A693}" dt="2019-03-19T13:42:23.417" v="37"/>
          <ac:spMkLst>
            <pc:docMk/>
            <pc:sldMk cId="2604588099" sldId="1820"/>
            <ac:spMk id="4" creationId="{470F3141-259E-4933-9552-92BD74A86A4E}"/>
          </ac:spMkLst>
        </pc:spChg>
        <pc:spChg chg="mod">
          <ac:chgData name="Jafet Zagal" userId="1e615c9b-7ba9-48a0-ad77-bf5a46dcd25a" providerId="ADAL" clId="{535BDEE4-205C-4344-B889-ABFC0795A693}" dt="2019-03-19T13:42:38.014" v="40"/>
          <ac:spMkLst>
            <pc:docMk/>
            <pc:sldMk cId="2604588099" sldId="1820"/>
            <ac:spMk id="5" creationId="{C8F4AE95-4EDF-41D8-8BA3-054CDF11A09C}"/>
          </ac:spMkLst>
        </pc:spChg>
      </pc:sldChg>
      <pc:sldChg chg="modSp add">
        <pc:chgData name="Jafet Zagal" userId="1e615c9b-7ba9-48a0-ad77-bf5a46dcd25a" providerId="ADAL" clId="{535BDEE4-205C-4344-B889-ABFC0795A693}" dt="2019-03-19T13:43:55.401" v="50" actId="790"/>
        <pc:sldMkLst>
          <pc:docMk/>
          <pc:sldMk cId="2303459174" sldId="1821"/>
        </pc:sldMkLst>
        <pc:spChg chg="mod">
          <ac:chgData name="Jafet Zagal" userId="1e615c9b-7ba9-48a0-ad77-bf5a46dcd25a" providerId="ADAL" clId="{535BDEE4-205C-4344-B889-ABFC0795A693}" dt="2019-03-19T13:43:01.221" v="42"/>
          <ac:spMkLst>
            <pc:docMk/>
            <pc:sldMk cId="2303459174" sldId="1821"/>
            <ac:spMk id="4" creationId="{470F3141-259E-4933-9552-92BD74A86A4E}"/>
          </ac:spMkLst>
        </pc:spChg>
        <pc:spChg chg="mod">
          <ac:chgData name="Jafet Zagal" userId="1e615c9b-7ba9-48a0-ad77-bf5a46dcd25a" providerId="ADAL" clId="{535BDEE4-205C-4344-B889-ABFC0795A693}" dt="2019-03-19T13:43:55.401" v="50" actId="790"/>
          <ac:spMkLst>
            <pc:docMk/>
            <pc:sldMk cId="2303459174" sldId="1821"/>
            <ac:spMk id="5" creationId="{C8F4AE95-4EDF-41D8-8BA3-054CDF11A09C}"/>
          </ac:spMkLst>
        </pc:spChg>
      </pc:sldChg>
      <pc:sldChg chg="modSp add modNotesTx">
        <pc:chgData name="Jafet Zagal" userId="1e615c9b-7ba9-48a0-ad77-bf5a46dcd25a" providerId="ADAL" clId="{535BDEE4-205C-4344-B889-ABFC0795A693}" dt="2019-03-19T13:45:45.843" v="89" actId="20577"/>
        <pc:sldMkLst>
          <pc:docMk/>
          <pc:sldMk cId="2434165492" sldId="1822"/>
        </pc:sldMkLst>
        <pc:spChg chg="mod">
          <ac:chgData name="Jafet Zagal" userId="1e615c9b-7ba9-48a0-ad77-bf5a46dcd25a" providerId="ADAL" clId="{535BDEE4-205C-4344-B889-ABFC0795A693}" dt="2019-03-19T13:44:18.814" v="52"/>
          <ac:spMkLst>
            <pc:docMk/>
            <pc:sldMk cId="2434165492" sldId="1822"/>
            <ac:spMk id="4" creationId="{470F3141-259E-4933-9552-92BD74A86A4E}"/>
          </ac:spMkLst>
        </pc:spChg>
        <pc:spChg chg="mod">
          <ac:chgData name="Jafet Zagal" userId="1e615c9b-7ba9-48a0-ad77-bf5a46dcd25a" providerId="ADAL" clId="{535BDEE4-205C-4344-B889-ABFC0795A693}" dt="2019-03-19T13:45:33.243" v="59" actId="20577"/>
          <ac:spMkLst>
            <pc:docMk/>
            <pc:sldMk cId="2434165492" sldId="1822"/>
            <ac:spMk id="5" creationId="{C8F4AE95-4EDF-41D8-8BA3-054CDF11A09C}"/>
          </ac:spMkLst>
        </pc:spChg>
      </pc:sldChg>
      <pc:sldChg chg="modSp add modNotesTx">
        <pc:chgData name="Jafet Zagal" userId="1e615c9b-7ba9-48a0-ad77-bf5a46dcd25a" providerId="ADAL" clId="{535BDEE4-205C-4344-B889-ABFC0795A693}" dt="2019-03-19T13:46:21.192" v="94" actId="20577"/>
        <pc:sldMkLst>
          <pc:docMk/>
          <pc:sldMk cId="2303406257" sldId="1823"/>
        </pc:sldMkLst>
        <pc:spChg chg="mod">
          <ac:chgData name="Jafet Zagal" userId="1e615c9b-7ba9-48a0-ad77-bf5a46dcd25a" providerId="ADAL" clId="{535BDEE4-205C-4344-B889-ABFC0795A693}" dt="2019-03-19T13:45:58.875" v="92" actId="20577"/>
          <ac:spMkLst>
            <pc:docMk/>
            <pc:sldMk cId="2303406257" sldId="1823"/>
            <ac:spMk id="4" creationId="{470F3141-259E-4933-9552-92BD74A86A4E}"/>
          </ac:spMkLst>
        </pc:spChg>
        <pc:spChg chg="mod">
          <ac:chgData name="Jafet Zagal" userId="1e615c9b-7ba9-48a0-ad77-bf5a46dcd25a" providerId="ADAL" clId="{535BDEE4-205C-4344-B889-ABFC0795A693}" dt="2019-03-19T13:46:04.934" v="93"/>
          <ac:spMkLst>
            <pc:docMk/>
            <pc:sldMk cId="2303406257" sldId="1823"/>
            <ac:spMk id="5" creationId="{C8F4AE95-4EDF-41D8-8BA3-054CDF11A09C}"/>
          </ac:spMkLst>
        </pc:spChg>
      </pc:sldChg>
      <pc:sldChg chg="addSp delSp modSp add modAnim">
        <pc:chgData name="Jafet Zagal" userId="1e615c9b-7ba9-48a0-ad77-bf5a46dcd25a" providerId="ADAL" clId="{535BDEE4-205C-4344-B889-ABFC0795A693}" dt="2019-03-19T13:52:03.780" v="352"/>
        <pc:sldMkLst>
          <pc:docMk/>
          <pc:sldMk cId="3305942916" sldId="1824"/>
        </pc:sldMkLst>
        <pc:spChg chg="del">
          <ac:chgData name="Jafet Zagal" userId="1e615c9b-7ba9-48a0-ad77-bf5a46dcd25a" providerId="ADAL" clId="{535BDEE4-205C-4344-B889-ABFC0795A693}" dt="2019-03-19T13:48:02.188" v="96"/>
          <ac:spMkLst>
            <pc:docMk/>
            <pc:sldMk cId="3305942916" sldId="1824"/>
            <ac:spMk id="2" creationId="{05962B64-87B6-4F3F-9542-94C1C9A40892}"/>
          </ac:spMkLst>
        </pc:spChg>
        <pc:spChg chg="del">
          <ac:chgData name="Jafet Zagal" userId="1e615c9b-7ba9-48a0-ad77-bf5a46dcd25a" providerId="ADAL" clId="{535BDEE4-205C-4344-B889-ABFC0795A693}" dt="2019-03-19T13:48:02.188" v="96"/>
          <ac:spMkLst>
            <pc:docMk/>
            <pc:sldMk cId="3305942916" sldId="1824"/>
            <ac:spMk id="3" creationId="{0D3918FB-BE25-448D-B1C2-9E42273F264F}"/>
          </ac:spMkLst>
        </pc:spChg>
        <pc:spChg chg="del">
          <ac:chgData name="Jafet Zagal" userId="1e615c9b-7ba9-48a0-ad77-bf5a46dcd25a" providerId="ADAL" clId="{535BDEE4-205C-4344-B889-ABFC0795A693}" dt="2019-03-19T13:48:02.188" v="96"/>
          <ac:spMkLst>
            <pc:docMk/>
            <pc:sldMk cId="3305942916" sldId="1824"/>
            <ac:spMk id="4" creationId="{43D3D504-6844-48B8-9CE0-9CCA5CE792F3}"/>
          </ac:spMkLst>
        </pc:spChg>
        <pc:spChg chg="add mod">
          <ac:chgData name="Jafet Zagal" userId="1e615c9b-7ba9-48a0-ad77-bf5a46dcd25a" providerId="ADAL" clId="{535BDEE4-205C-4344-B889-ABFC0795A693}" dt="2019-03-19T13:48:17.931" v="122" actId="207"/>
          <ac:spMkLst>
            <pc:docMk/>
            <pc:sldMk cId="3305942916" sldId="1824"/>
            <ac:spMk id="5" creationId="{63737D8A-3386-4DB8-97BF-AE854F91EEFC}"/>
          </ac:spMkLst>
        </pc:spChg>
        <pc:spChg chg="add mod">
          <ac:chgData name="Jafet Zagal" userId="1e615c9b-7ba9-48a0-ad77-bf5a46dcd25a" providerId="ADAL" clId="{535BDEE4-205C-4344-B889-ABFC0795A693}" dt="2019-03-19T13:49:57.527" v="339" actId="20577"/>
          <ac:spMkLst>
            <pc:docMk/>
            <pc:sldMk cId="3305942916" sldId="1824"/>
            <ac:spMk id="6" creationId="{4760C89B-3880-4C5B-B0BA-189B4E946C7D}"/>
          </ac:spMkLst>
        </pc:spChg>
      </pc:sldChg>
      <pc:sldChg chg="add del">
        <pc:chgData name="Jafet Zagal" userId="1e615c9b-7ba9-48a0-ad77-bf5a46dcd25a" providerId="ADAL" clId="{535BDEE4-205C-4344-B889-ABFC0795A693}" dt="2019-03-19T13:51:16.588" v="341" actId="2696"/>
        <pc:sldMkLst>
          <pc:docMk/>
          <pc:sldMk cId="2113601957" sldId="1825"/>
        </pc:sldMkLst>
      </pc:sldChg>
      <pc:sldChg chg="addSp delSp modSp add modNotesTx">
        <pc:chgData name="Jafet Zagal" userId="1e615c9b-7ba9-48a0-ad77-bf5a46dcd25a" providerId="ADAL" clId="{535BDEE4-205C-4344-B889-ABFC0795A693}" dt="2019-03-19T16:56:14.182" v="586" actId="207"/>
        <pc:sldMkLst>
          <pc:docMk/>
          <pc:sldMk cId="2170387988" sldId="1825"/>
        </pc:sldMkLst>
        <pc:spChg chg="mod">
          <ac:chgData name="Jafet Zagal" userId="1e615c9b-7ba9-48a0-ad77-bf5a46dcd25a" providerId="ADAL" clId="{535BDEE4-205C-4344-B889-ABFC0795A693}" dt="2019-03-19T16:56:14.182" v="586" actId="207"/>
          <ac:spMkLst>
            <pc:docMk/>
            <pc:sldMk cId="2170387988" sldId="1825"/>
            <ac:spMk id="2" creationId="{ECEF7067-4B6F-4FF0-8FD2-6F3471212BD1}"/>
          </ac:spMkLst>
        </pc:spChg>
        <pc:spChg chg="del">
          <ac:chgData name="Jafet Zagal" userId="1e615c9b-7ba9-48a0-ad77-bf5a46dcd25a" providerId="ADAL" clId="{535BDEE4-205C-4344-B889-ABFC0795A693}" dt="2019-03-19T16:52:36.119" v="524"/>
          <ac:spMkLst>
            <pc:docMk/>
            <pc:sldMk cId="2170387988" sldId="1825"/>
            <ac:spMk id="3" creationId="{28592F20-DB15-42D5-935F-41575AE75597}"/>
          </ac:spMkLst>
        </pc:spChg>
        <pc:picChg chg="add mod">
          <ac:chgData name="Jafet Zagal" userId="1e615c9b-7ba9-48a0-ad77-bf5a46dcd25a" providerId="ADAL" clId="{535BDEE4-205C-4344-B889-ABFC0795A693}" dt="2019-03-19T16:53:39.649" v="526" actId="1076"/>
          <ac:picMkLst>
            <pc:docMk/>
            <pc:sldMk cId="2170387988" sldId="1825"/>
            <ac:picMk id="2050" creationId="{721F0D25-5492-4E06-9F06-E2D287388F3C}"/>
          </ac:picMkLst>
        </pc:picChg>
        <pc:picChg chg="add mod">
          <ac:chgData name="Jafet Zagal" userId="1e615c9b-7ba9-48a0-ad77-bf5a46dcd25a" providerId="ADAL" clId="{535BDEE4-205C-4344-B889-ABFC0795A693}" dt="2019-03-19T16:53:49.980" v="528" actId="1076"/>
          <ac:picMkLst>
            <pc:docMk/>
            <pc:sldMk cId="2170387988" sldId="1825"/>
            <ac:picMk id="2052" creationId="{EC1E68AE-4494-4D69-AC88-3B19EC5F811B}"/>
          </ac:picMkLst>
        </pc:picChg>
      </pc:sldChg>
      <pc:sldChg chg="addSp delSp modSp add modNotesTx">
        <pc:chgData name="Jafet Zagal" userId="1e615c9b-7ba9-48a0-ad77-bf5a46dcd25a" providerId="ADAL" clId="{535BDEE4-205C-4344-B889-ABFC0795A693}" dt="2019-03-19T19:33:03.538" v="893" actId="113"/>
        <pc:sldMkLst>
          <pc:docMk/>
          <pc:sldMk cId="2116469488" sldId="1826"/>
        </pc:sldMkLst>
        <pc:spChg chg="del">
          <ac:chgData name="Jafet Zagal" userId="1e615c9b-7ba9-48a0-ad77-bf5a46dcd25a" providerId="ADAL" clId="{535BDEE4-205C-4344-B889-ABFC0795A693}" dt="2019-03-19T19:27:43.502" v="610"/>
          <ac:spMkLst>
            <pc:docMk/>
            <pc:sldMk cId="2116469488" sldId="1826"/>
            <ac:spMk id="2" creationId="{A39D277B-DEF0-437D-832F-FA46051BDA07}"/>
          </ac:spMkLst>
        </pc:spChg>
        <pc:spChg chg="del">
          <ac:chgData name="Jafet Zagal" userId="1e615c9b-7ba9-48a0-ad77-bf5a46dcd25a" providerId="ADAL" clId="{535BDEE4-205C-4344-B889-ABFC0795A693}" dt="2019-03-19T19:27:43.502" v="610"/>
          <ac:spMkLst>
            <pc:docMk/>
            <pc:sldMk cId="2116469488" sldId="1826"/>
            <ac:spMk id="3" creationId="{1642DE2F-CD42-45F6-8867-F5CAFFE0A8A2}"/>
          </ac:spMkLst>
        </pc:spChg>
        <pc:spChg chg="add mod">
          <ac:chgData name="Jafet Zagal" userId="1e615c9b-7ba9-48a0-ad77-bf5a46dcd25a" providerId="ADAL" clId="{535BDEE4-205C-4344-B889-ABFC0795A693}" dt="2019-03-19T19:28:30.469" v="683" actId="20577"/>
          <ac:spMkLst>
            <pc:docMk/>
            <pc:sldMk cId="2116469488" sldId="1826"/>
            <ac:spMk id="5" creationId="{7900762E-40BD-46CE-A334-365A4E525DE2}"/>
          </ac:spMkLst>
        </pc:spChg>
        <pc:picChg chg="add del">
          <ac:chgData name="Jafet Zagal" userId="1e615c9b-7ba9-48a0-ad77-bf5a46dcd25a" providerId="ADAL" clId="{535BDEE4-205C-4344-B889-ABFC0795A693}" dt="2019-03-19T19:27:39.829" v="609"/>
          <ac:picMkLst>
            <pc:docMk/>
            <pc:sldMk cId="2116469488" sldId="1826"/>
            <ac:picMk id="4" creationId="{004D529A-36E0-4A39-B59C-0ACCE0D99498}"/>
          </ac:picMkLst>
        </pc:picChg>
        <pc:picChg chg="add mod">
          <ac:chgData name="Jafet Zagal" userId="1e615c9b-7ba9-48a0-ad77-bf5a46dcd25a" providerId="ADAL" clId="{535BDEE4-205C-4344-B889-ABFC0795A693}" dt="2019-03-19T19:27:57.530" v="616" actId="1076"/>
          <ac:picMkLst>
            <pc:docMk/>
            <pc:sldMk cId="2116469488" sldId="1826"/>
            <ac:picMk id="6" creationId="{F689F713-DFF9-49E9-8444-8765907AA8C5}"/>
          </ac:picMkLst>
        </pc:picChg>
      </pc:sldChg>
      <pc:sldChg chg="addSp delSp modSp add modTransition modNotesTx">
        <pc:chgData name="Jafet Zagal" userId="1e615c9b-7ba9-48a0-ad77-bf5a46dcd25a" providerId="ADAL" clId="{535BDEE4-205C-4344-B889-ABFC0795A693}" dt="2019-03-19T19:41:47.888" v="1116"/>
        <pc:sldMkLst>
          <pc:docMk/>
          <pc:sldMk cId="4046143201" sldId="1827"/>
        </pc:sldMkLst>
        <pc:spChg chg="del">
          <ac:chgData name="Jafet Zagal" userId="1e615c9b-7ba9-48a0-ad77-bf5a46dcd25a" providerId="ADAL" clId="{535BDEE4-205C-4344-B889-ABFC0795A693}" dt="2019-03-19T19:36:33.753" v="895"/>
          <ac:spMkLst>
            <pc:docMk/>
            <pc:sldMk cId="4046143201" sldId="1827"/>
            <ac:spMk id="2" creationId="{CBDE61DB-57BA-4962-A788-2335C52B0EF3}"/>
          </ac:spMkLst>
        </pc:spChg>
        <pc:spChg chg="add del mod">
          <ac:chgData name="Jafet Zagal" userId="1e615c9b-7ba9-48a0-ad77-bf5a46dcd25a" providerId="ADAL" clId="{535BDEE4-205C-4344-B889-ABFC0795A693}" dt="2019-03-19T19:36:39.376" v="896"/>
          <ac:spMkLst>
            <pc:docMk/>
            <pc:sldMk cId="4046143201" sldId="1827"/>
            <ac:spMk id="3" creationId="{CC2DF125-6616-4253-97E5-4976E0475A78}"/>
          </ac:spMkLst>
        </pc:spChg>
        <pc:spChg chg="add del mod">
          <ac:chgData name="Jafet Zagal" userId="1e615c9b-7ba9-48a0-ad77-bf5a46dcd25a" providerId="ADAL" clId="{535BDEE4-205C-4344-B889-ABFC0795A693}" dt="2019-03-19T19:36:39.376" v="896"/>
          <ac:spMkLst>
            <pc:docMk/>
            <pc:sldMk cId="4046143201" sldId="1827"/>
            <ac:spMk id="4" creationId="{01B63340-5519-49A4-BB3F-1016B0DF7F44}"/>
          </ac:spMkLst>
        </pc:spChg>
        <pc:spChg chg="add del mod">
          <ac:chgData name="Jafet Zagal" userId="1e615c9b-7ba9-48a0-ad77-bf5a46dcd25a" providerId="ADAL" clId="{535BDEE4-205C-4344-B889-ABFC0795A693}" dt="2019-03-19T19:36:39.376" v="896"/>
          <ac:spMkLst>
            <pc:docMk/>
            <pc:sldMk cId="4046143201" sldId="1827"/>
            <ac:spMk id="5" creationId="{BD6E758F-61AF-4096-B683-71970702E49D}"/>
          </ac:spMkLst>
        </pc:spChg>
        <pc:spChg chg="add mod">
          <ac:chgData name="Jafet Zagal" userId="1e615c9b-7ba9-48a0-ad77-bf5a46dcd25a" providerId="ADAL" clId="{535BDEE4-205C-4344-B889-ABFC0795A693}" dt="2019-03-19T19:41:47.888" v="1116"/>
          <ac:spMkLst>
            <pc:docMk/>
            <pc:sldMk cId="4046143201" sldId="1827"/>
            <ac:spMk id="6" creationId="{4A58F90E-D7EF-4C84-AA61-650CE7F9EE11}"/>
          </ac:spMkLst>
        </pc:spChg>
        <pc:picChg chg="add mod">
          <ac:chgData name="Jafet Zagal" userId="1e615c9b-7ba9-48a0-ad77-bf5a46dcd25a" providerId="ADAL" clId="{535BDEE4-205C-4344-B889-ABFC0795A693}" dt="2019-03-19T19:37:35.547" v="927" actId="1076"/>
          <ac:picMkLst>
            <pc:docMk/>
            <pc:sldMk cId="4046143201" sldId="1827"/>
            <ac:picMk id="3074" creationId="{7421A86E-AFE9-48BD-AED1-CB38C37ED825}"/>
          </ac:picMkLst>
        </pc:picChg>
      </pc:sldChg>
      <pc:sldChg chg="addSp delSp modSp add modNotesTx">
        <pc:chgData name="Jafet Zagal" userId="1e615c9b-7ba9-48a0-ad77-bf5a46dcd25a" providerId="ADAL" clId="{535BDEE4-205C-4344-B889-ABFC0795A693}" dt="2019-03-19T19:43:52.706" v="1185" actId="20577"/>
        <pc:sldMkLst>
          <pc:docMk/>
          <pc:sldMk cId="1421607254" sldId="1828"/>
        </pc:sldMkLst>
        <pc:spChg chg="mod">
          <ac:chgData name="Jafet Zagal" userId="1e615c9b-7ba9-48a0-ad77-bf5a46dcd25a" providerId="ADAL" clId="{535BDEE4-205C-4344-B889-ABFC0795A693}" dt="2019-03-19T19:41:57.291" v="1130" actId="20577"/>
          <ac:spMkLst>
            <pc:docMk/>
            <pc:sldMk cId="1421607254" sldId="1828"/>
            <ac:spMk id="2" creationId="{E554B723-BA8B-4395-BAC9-79401E6B73AD}"/>
          </ac:spMkLst>
        </pc:spChg>
        <pc:spChg chg="add del">
          <ac:chgData name="Jafet Zagal" userId="1e615c9b-7ba9-48a0-ad77-bf5a46dcd25a" providerId="ADAL" clId="{535BDEE4-205C-4344-B889-ABFC0795A693}" dt="2019-03-19T19:42:28.866" v="1135"/>
          <ac:spMkLst>
            <pc:docMk/>
            <pc:sldMk cId="1421607254" sldId="1828"/>
            <ac:spMk id="4" creationId="{C6991429-867E-4E9A-A53F-286FFB27366C}"/>
          </ac:spMkLst>
        </pc:spChg>
        <pc:picChg chg="add mod">
          <ac:chgData name="Jafet Zagal" userId="1e615c9b-7ba9-48a0-ad77-bf5a46dcd25a" providerId="ADAL" clId="{535BDEE4-205C-4344-B889-ABFC0795A693}" dt="2019-03-19T19:42:45.763" v="1138" actId="1076"/>
          <ac:picMkLst>
            <pc:docMk/>
            <pc:sldMk cId="1421607254" sldId="1828"/>
            <ac:picMk id="4098" creationId="{E23CFED5-3033-4505-8225-8FD75A8999D1}"/>
          </ac:picMkLst>
        </pc:picChg>
      </pc:sldChg>
      <pc:sldChg chg="addSp modSp add modNotesTx">
        <pc:chgData name="Jafet Zagal" userId="1e615c9b-7ba9-48a0-ad77-bf5a46dcd25a" providerId="ADAL" clId="{535BDEE4-205C-4344-B889-ABFC0795A693}" dt="2019-03-19T19:48:47.481" v="1272" actId="113"/>
        <pc:sldMkLst>
          <pc:docMk/>
          <pc:sldMk cId="2275958258" sldId="1829"/>
        </pc:sldMkLst>
        <pc:spChg chg="mod">
          <ac:chgData name="Jafet Zagal" userId="1e615c9b-7ba9-48a0-ad77-bf5a46dcd25a" providerId="ADAL" clId="{535BDEE4-205C-4344-B889-ABFC0795A693}" dt="2019-03-19T19:44:11.757" v="1192" actId="20577"/>
          <ac:spMkLst>
            <pc:docMk/>
            <pc:sldMk cId="2275958258" sldId="1829"/>
            <ac:spMk id="2" creationId="{3F35C7D7-11AD-4048-B4BA-AAD3184CB0D2}"/>
          </ac:spMkLst>
        </pc:spChg>
        <pc:picChg chg="add mod">
          <ac:chgData name="Jafet Zagal" userId="1e615c9b-7ba9-48a0-ad77-bf5a46dcd25a" providerId="ADAL" clId="{535BDEE4-205C-4344-B889-ABFC0795A693}" dt="2019-03-19T19:45:01.406" v="1228" actId="1076"/>
          <ac:picMkLst>
            <pc:docMk/>
            <pc:sldMk cId="2275958258" sldId="1829"/>
            <ac:picMk id="5122" creationId="{86072E9B-21F8-4B49-910B-6EA881B49E39}"/>
          </ac:picMkLst>
        </pc:picChg>
      </pc:sldChg>
      <pc:sldChg chg="addSp modSp add modNotesTx">
        <pc:chgData name="Jafet Zagal" userId="1e615c9b-7ba9-48a0-ad77-bf5a46dcd25a" providerId="ADAL" clId="{535BDEE4-205C-4344-B889-ABFC0795A693}" dt="2019-03-19T19:53:17.745" v="1426" actId="20577"/>
        <pc:sldMkLst>
          <pc:docMk/>
          <pc:sldMk cId="1135115378" sldId="1830"/>
        </pc:sldMkLst>
        <pc:spChg chg="mod">
          <ac:chgData name="Jafet Zagal" userId="1e615c9b-7ba9-48a0-ad77-bf5a46dcd25a" providerId="ADAL" clId="{535BDEE4-205C-4344-B889-ABFC0795A693}" dt="2019-03-19T19:49:54.590" v="1317" actId="20577"/>
          <ac:spMkLst>
            <pc:docMk/>
            <pc:sldMk cId="1135115378" sldId="1830"/>
            <ac:spMk id="2" creationId="{962B4B22-27D7-42F2-8C88-98DEE5E3EB4F}"/>
          </ac:spMkLst>
        </pc:spChg>
        <pc:picChg chg="add mod">
          <ac:chgData name="Jafet Zagal" userId="1e615c9b-7ba9-48a0-ad77-bf5a46dcd25a" providerId="ADAL" clId="{535BDEE4-205C-4344-B889-ABFC0795A693}" dt="2019-03-19T19:50:52.181" v="1360" actId="1076"/>
          <ac:picMkLst>
            <pc:docMk/>
            <pc:sldMk cId="1135115378" sldId="1830"/>
            <ac:picMk id="6146" creationId="{753643A7-B00C-4106-A4CA-508E27D80EB6}"/>
          </ac:picMkLst>
        </pc:picChg>
      </pc:sldChg>
      <pc:sldChg chg="addSp modSp add modNotesTx">
        <pc:chgData name="Jafet Zagal" userId="1e615c9b-7ba9-48a0-ad77-bf5a46dcd25a" providerId="ADAL" clId="{535BDEE4-205C-4344-B889-ABFC0795A693}" dt="2019-03-19T20:03:39.624" v="1526" actId="6549"/>
        <pc:sldMkLst>
          <pc:docMk/>
          <pc:sldMk cId="2335701443" sldId="1831"/>
        </pc:sldMkLst>
        <pc:spChg chg="mod">
          <ac:chgData name="Jafet Zagal" userId="1e615c9b-7ba9-48a0-ad77-bf5a46dcd25a" providerId="ADAL" clId="{535BDEE4-205C-4344-B889-ABFC0795A693}" dt="2019-03-19T20:01:04.569" v="1443" actId="20577"/>
          <ac:spMkLst>
            <pc:docMk/>
            <pc:sldMk cId="2335701443" sldId="1831"/>
            <ac:spMk id="2" creationId="{9949216B-F7CB-4928-AAF0-08937C29CABF}"/>
          </ac:spMkLst>
        </pc:spChg>
        <pc:picChg chg="add mod">
          <ac:chgData name="Jafet Zagal" userId="1e615c9b-7ba9-48a0-ad77-bf5a46dcd25a" providerId="ADAL" clId="{535BDEE4-205C-4344-B889-ABFC0795A693}" dt="2019-03-19T20:02:06.110" v="1472" actId="1076"/>
          <ac:picMkLst>
            <pc:docMk/>
            <pc:sldMk cId="2335701443" sldId="1831"/>
            <ac:picMk id="7170" creationId="{E7962796-765F-4CF3-8DCB-3AFF41C62744}"/>
          </ac:picMkLst>
        </pc:picChg>
      </pc:sldChg>
    </pc:docChg>
  </pc:docChgLst>
</pc:chgInfo>
</file>

<file path=ppt/drawings/_rels/vmlDrawing1.vml.rels><?xml version="1.0" encoding="UTF-8" standalone="yes"?>
<Relationships xmlns="http://schemas.openxmlformats.org/package/2006/relationships"><Relationship Id="rId1" Type="http://schemas.openxmlformats.org/officeDocument/2006/relationships/image" Target="../media/image28.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4/4/2019 11:57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4/4/2019 11:57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C61DAB-D93E-49CA-B245-379601CFE8D0}" type="datetime8">
              <a:rPr lang="en-US" smtClean="0"/>
              <a:t>4/4/2019 11:57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40537802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1" i="0" kern="1200" dirty="0">
                <a:solidFill>
                  <a:schemeClr val="tx1"/>
                </a:solidFill>
                <a:effectLst/>
                <a:latin typeface="Segoe UI Light" pitchFamily="34" charset="0"/>
                <a:ea typeface="+mn-ea"/>
                <a:cs typeface="+mn-cs"/>
              </a:rPr>
              <a:t>1. Development (plan and create)</a:t>
            </a:r>
            <a:endParaRPr lang="en-US" sz="882" b="0" i="0" kern="1200" dirty="0">
              <a:solidFill>
                <a:schemeClr val="tx1"/>
              </a:solidFill>
              <a:effectLst/>
              <a:latin typeface="Segoe UI Light" pitchFamily="34" charset="0"/>
              <a:ea typeface="+mn-ea"/>
              <a:cs typeface="+mn-cs"/>
            </a:endParaRPr>
          </a:p>
          <a:p>
            <a:r>
              <a:rPr lang="en-US" sz="882" b="0" i="0" kern="1200" dirty="0">
                <a:solidFill>
                  <a:schemeClr val="tx1"/>
                </a:solidFill>
                <a:effectLst/>
                <a:latin typeface="Segoe UI Light" pitchFamily="34" charset="0"/>
                <a:ea typeface="+mn-ea"/>
                <a:cs typeface="+mn-cs"/>
              </a:rPr>
              <a:t>In this DevOps stage the development of software takes place constantly. In this phase, the entire development process is separated into small development cycles. This benefits DevOps team to speed up software development and delivery process.</a:t>
            </a:r>
          </a:p>
          <a:p>
            <a:r>
              <a:rPr lang="en-US" sz="882" b="1" i="0" kern="1200" dirty="0">
                <a:solidFill>
                  <a:schemeClr val="tx1"/>
                </a:solidFill>
                <a:effectLst/>
                <a:latin typeface="Segoe UI Light" pitchFamily="34" charset="0"/>
                <a:ea typeface="+mn-ea"/>
                <a:cs typeface="+mn-cs"/>
              </a:rPr>
              <a:t>2. Testing (verify)</a:t>
            </a:r>
            <a:endParaRPr lang="en-US" sz="882" b="0" i="0" kern="1200" dirty="0">
              <a:solidFill>
                <a:schemeClr val="tx1"/>
              </a:solidFill>
              <a:effectLst/>
              <a:latin typeface="Segoe UI Light" pitchFamily="34" charset="0"/>
              <a:ea typeface="+mn-ea"/>
              <a:cs typeface="+mn-cs"/>
            </a:endParaRPr>
          </a:p>
          <a:p>
            <a:r>
              <a:rPr lang="en-US" sz="882" b="0" i="0" kern="1200" dirty="0">
                <a:solidFill>
                  <a:schemeClr val="tx1"/>
                </a:solidFill>
                <a:effectLst/>
                <a:latin typeface="Segoe UI Light" pitchFamily="34" charset="0"/>
                <a:ea typeface="+mn-ea"/>
                <a:cs typeface="+mn-cs"/>
              </a:rPr>
              <a:t>QA team use tools like Selenium to identify and fix bugs in the new piece of code.</a:t>
            </a:r>
          </a:p>
          <a:p>
            <a:r>
              <a:rPr lang="en-US" sz="882" b="1" i="0" kern="1200" dirty="0">
                <a:solidFill>
                  <a:schemeClr val="tx1"/>
                </a:solidFill>
                <a:effectLst/>
                <a:latin typeface="Segoe UI Light" pitchFamily="34" charset="0"/>
                <a:ea typeface="+mn-ea"/>
                <a:cs typeface="+mn-cs"/>
              </a:rPr>
              <a:t>3. Integration (package)</a:t>
            </a:r>
            <a:endParaRPr lang="en-US" sz="882" b="0" i="0" kern="1200" dirty="0">
              <a:solidFill>
                <a:schemeClr val="tx1"/>
              </a:solidFill>
              <a:effectLst/>
              <a:latin typeface="Segoe UI Light" pitchFamily="34" charset="0"/>
              <a:ea typeface="+mn-ea"/>
              <a:cs typeface="+mn-cs"/>
            </a:endParaRPr>
          </a:p>
          <a:p>
            <a:r>
              <a:rPr lang="en-US" sz="882" b="0" i="0" kern="1200" dirty="0">
                <a:solidFill>
                  <a:schemeClr val="tx1"/>
                </a:solidFill>
                <a:effectLst/>
                <a:latin typeface="Segoe UI Light" pitchFamily="34" charset="0"/>
                <a:ea typeface="+mn-ea"/>
                <a:cs typeface="+mn-cs"/>
              </a:rPr>
              <a:t>In this stage, new functionality is integrated with the prevailing code, and testing takes place. Continuous development is only possible due to continuous integration and testing.</a:t>
            </a:r>
          </a:p>
          <a:p>
            <a:r>
              <a:rPr lang="en-US" sz="882" b="1" i="0" kern="1200" dirty="0">
                <a:solidFill>
                  <a:schemeClr val="tx1"/>
                </a:solidFill>
                <a:effectLst/>
                <a:latin typeface="Segoe UI Light" pitchFamily="34" charset="0"/>
                <a:ea typeface="+mn-ea"/>
                <a:cs typeface="+mn-cs"/>
              </a:rPr>
              <a:t>4. Deployment (release and configure)</a:t>
            </a:r>
            <a:endParaRPr lang="en-US" sz="882" b="0" i="0" kern="1200" dirty="0">
              <a:solidFill>
                <a:schemeClr val="tx1"/>
              </a:solidFill>
              <a:effectLst/>
              <a:latin typeface="Segoe UI Light" pitchFamily="34" charset="0"/>
              <a:ea typeface="+mn-ea"/>
              <a:cs typeface="+mn-cs"/>
            </a:endParaRPr>
          </a:p>
          <a:p>
            <a:r>
              <a:rPr lang="en-US" sz="882" b="0" i="0" kern="1200" dirty="0">
                <a:solidFill>
                  <a:schemeClr val="tx1"/>
                </a:solidFill>
                <a:effectLst/>
                <a:latin typeface="Segoe UI Light" pitchFamily="34" charset="0"/>
                <a:ea typeface="+mn-ea"/>
                <a:cs typeface="+mn-cs"/>
              </a:rPr>
              <a:t>In this phase, the deployment process takes place continuously. It is performed in such a manner that any changes made any time in the code, should not affect the functioning of high traffic website.</a:t>
            </a:r>
          </a:p>
          <a:p>
            <a:r>
              <a:rPr lang="en-US" sz="882" b="1" i="0" kern="1200" dirty="0">
                <a:solidFill>
                  <a:schemeClr val="tx1"/>
                </a:solidFill>
                <a:effectLst/>
                <a:latin typeface="Segoe UI Light" pitchFamily="34" charset="0"/>
                <a:ea typeface="+mn-ea"/>
                <a:cs typeface="+mn-cs"/>
              </a:rPr>
              <a:t>5. Monitoring (monitor)</a:t>
            </a:r>
            <a:endParaRPr lang="en-US" sz="882" b="0" i="0" kern="1200" dirty="0">
              <a:solidFill>
                <a:schemeClr val="tx1"/>
              </a:solidFill>
              <a:effectLst/>
              <a:latin typeface="Segoe UI Light" pitchFamily="34" charset="0"/>
              <a:ea typeface="+mn-ea"/>
              <a:cs typeface="+mn-cs"/>
            </a:endParaRPr>
          </a:p>
          <a:p>
            <a:r>
              <a:rPr lang="en-US" sz="882" b="0" i="0" kern="1200" dirty="0">
                <a:solidFill>
                  <a:schemeClr val="tx1"/>
                </a:solidFill>
                <a:effectLst/>
                <a:latin typeface="Segoe UI Light" pitchFamily="34" charset="0"/>
                <a:ea typeface="+mn-ea"/>
                <a:cs typeface="+mn-cs"/>
              </a:rPr>
              <a:t>In this phase, operation team will take care of the inappropriate system behavior or bugs which are found in production.</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4/4/2019 11:57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17029958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Agile (first image): </a:t>
            </a:r>
            <a:r>
              <a:rPr lang="en-US" sz="882" b="0" i="0" kern="1200" dirty="0">
                <a:solidFill>
                  <a:schemeClr val="tx1"/>
                </a:solidFill>
                <a:effectLst/>
                <a:latin typeface="Segoe UI Light" pitchFamily="34" charset="0"/>
                <a:ea typeface="+mn-ea"/>
                <a:cs typeface="+mn-cs"/>
              </a:rPr>
              <a:t>Agile addresses gaps in Customer and Developer communications</a:t>
            </a:r>
          </a:p>
          <a:p>
            <a:br>
              <a:rPr lang="en-US" dirty="0"/>
            </a:br>
            <a:r>
              <a:rPr lang="en-US" dirty="0"/>
              <a:t>DevOps (second image): </a:t>
            </a:r>
            <a:r>
              <a:rPr lang="en-US" sz="882" b="0" i="0" kern="1200" dirty="0">
                <a:solidFill>
                  <a:schemeClr val="tx1"/>
                </a:solidFill>
                <a:effectLst/>
                <a:latin typeface="Segoe UI Light" pitchFamily="34" charset="0"/>
                <a:ea typeface="+mn-ea"/>
                <a:cs typeface="+mn-cs"/>
              </a:rPr>
              <a:t>DevOps addresses gaps in Developer and IT Operations communications</a:t>
            </a:r>
          </a:p>
          <a:p>
            <a:endParaRPr lang="en-GB"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4/4/2019 11:57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34637513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072DC8-D49D-432C-9D46-A7718B5F5490}" type="datetime8">
              <a:rPr lang="en-US" smtClean="0"/>
              <a:t>4/4/2019 11:57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21561069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4/4/2019 11:57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19585196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17</a:t>
            </a:fld>
            <a:endParaRPr lang="en-US" dirty="0"/>
          </a:p>
        </p:txBody>
      </p:sp>
      <p:sp>
        <p:nvSpPr>
          <p:cNvPr id="10" name="Date Placeholder 9"/>
          <p:cNvSpPr>
            <a:spLocks noGrp="1"/>
          </p:cNvSpPr>
          <p:nvPr>
            <p:ph type="dt" idx="13"/>
          </p:nvPr>
        </p:nvSpPr>
        <p:spPr/>
        <p:txBody>
          <a:bodyPr/>
          <a:lstStyle/>
          <a:p>
            <a:fld id="{1D9BFF88-B9B5-4B68-BAE1-09ACB5D03C54}" type="datetime8">
              <a:rPr lang="en-US" smtClean="0"/>
              <a:t>4/4/2019 11:57 PM</a:t>
            </a:fld>
            <a:endParaRPr lang="en-US" dirty="0"/>
          </a:p>
        </p:txBody>
      </p:sp>
      <p:sp>
        <p:nvSpPr>
          <p:cNvPr id="12" name="Header Placeholder 11"/>
          <p:cNvSpPr>
            <a:spLocks noGrp="1"/>
          </p:cNvSpPr>
          <p:nvPr>
            <p:ph type="hdr" sz="quarter" idx="15"/>
          </p:nvPr>
        </p:nvSpPr>
        <p:spPr/>
        <p:txBody>
          <a:bodyPr/>
          <a:lstStyle/>
          <a:p>
            <a:endParaRPr lang="en-US" dirty="0"/>
          </a:p>
        </p:txBody>
      </p:sp>
      <p:sp>
        <p:nvSpPr>
          <p:cNvPr id="5" name="Footer Placeholder 4"/>
          <p:cNvSpPr>
            <a:spLocks noGrp="1"/>
          </p:cNvSpPr>
          <p:nvPr>
            <p:ph type="ftr" sz="quarter" idx="16"/>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34608387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GB" dirty="0"/>
          </a:p>
        </p:txBody>
      </p:sp>
      <p:sp>
        <p:nvSpPr>
          <p:cNvPr id="4" name="Marcador de encabezado 3"/>
          <p:cNvSpPr>
            <a:spLocks noGrp="1"/>
          </p:cNvSpPr>
          <p:nvPr>
            <p:ph type="hdr" sz="quarter"/>
          </p:nvPr>
        </p:nvSpPr>
        <p:spPr/>
        <p:txBody>
          <a:bodyPr/>
          <a:lstStyle/>
          <a:p>
            <a:endParaRPr lang="en-US" dirty="0"/>
          </a:p>
        </p:txBody>
      </p:sp>
      <p:sp>
        <p:nvSpPr>
          <p:cNvPr id="5" name="Marcador de pie de página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Marcador de fecha 5"/>
          <p:cNvSpPr>
            <a:spLocks noGrp="1"/>
          </p:cNvSpPr>
          <p:nvPr>
            <p:ph type="dt" idx="1"/>
          </p:nvPr>
        </p:nvSpPr>
        <p:spPr/>
        <p:txBody>
          <a:bodyPr/>
          <a:lstStyle/>
          <a:p>
            <a:fld id="{386CE63F-9E7F-4C04-9D0D-FCA25A8E9E86}" type="datetime8">
              <a:rPr lang="en-US" smtClean="0"/>
              <a:t>4/4/2019 11:57 PM</a:t>
            </a:fld>
            <a:endParaRPr lang="en-US" dirty="0"/>
          </a:p>
        </p:txBody>
      </p:sp>
      <p:sp>
        <p:nvSpPr>
          <p:cNvPr id="7" name="Marcador de número de diapositiva 6"/>
          <p:cNvSpPr>
            <a:spLocks noGrp="1"/>
          </p:cNvSpPr>
          <p:nvPr>
            <p:ph type="sldNum" sz="quarter" idx="5"/>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29124891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GB" sz="882" b="0" i="0" kern="1200" dirty="0">
                <a:solidFill>
                  <a:schemeClr val="tx1"/>
                </a:solidFill>
                <a:effectLst/>
                <a:latin typeface="Segoe UI Light" pitchFamily="34" charset="0"/>
                <a:ea typeface="+mn-ea"/>
                <a:cs typeface="+mn-cs"/>
              </a:rPr>
              <a:t>(introduction)</a:t>
            </a:r>
          </a:p>
          <a:p>
            <a:r>
              <a:rPr lang="en-GB" sz="882" b="0" i="0" kern="1200" dirty="0">
                <a:solidFill>
                  <a:schemeClr val="tx1"/>
                </a:solidFill>
                <a:effectLst/>
                <a:latin typeface="Segoe UI Light" pitchFamily="34" charset="0"/>
                <a:ea typeface="+mn-ea"/>
                <a:cs typeface="+mn-cs"/>
              </a:rPr>
              <a:t>“Continuous improvement” is the mantra for lean manufacturing and practitioners continually evaluate ways to</a:t>
            </a:r>
          </a:p>
          <a:p>
            <a:endParaRPr lang="en-GB" sz="882" b="0" i="0" kern="1200" dirty="0">
              <a:solidFill>
                <a:schemeClr val="tx1"/>
              </a:solidFill>
              <a:effectLst/>
              <a:latin typeface="Segoe UI Light" pitchFamily="34" charset="0"/>
              <a:ea typeface="+mn-ea"/>
              <a:cs typeface="+mn-cs"/>
            </a:endParaRPr>
          </a:p>
          <a:p>
            <a:r>
              <a:rPr lang="en-GB" sz="882" b="1" i="0" kern="1200" dirty="0">
                <a:solidFill>
                  <a:schemeClr val="tx1"/>
                </a:solidFill>
                <a:effectLst/>
                <a:latin typeface="Segoe UI Light" pitchFamily="34" charset="0"/>
                <a:ea typeface="+mn-ea"/>
                <a:cs typeface="+mn-cs"/>
              </a:rPr>
              <a:t>Keep inventory at a minimum.</a:t>
            </a:r>
            <a:r>
              <a:rPr lang="en-GB" sz="882" b="0" i="0" kern="1200" dirty="0">
                <a:solidFill>
                  <a:schemeClr val="tx1"/>
                </a:solidFill>
                <a:effectLst/>
                <a:latin typeface="Segoe UI Light" pitchFamily="34" charset="0"/>
                <a:ea typeface="+mn-ea"/>
                <a:cs typeface="+mn-cs"/>
              </a:rPr>
              <a:t> Lean manufacturing means minimal inventory on hand: raw materials (materials used to produce goods) and finished inventory (completed products waiting to be assigned to an order and/or shipped).</a:t>
            </a:r>
          </a:p>
          <a:p>
            <a:r>
              <a:rPr lang="en-GB" sz="882" b="0" i="0" kern="1200" dirty="0">
                <a:solidFill>
                  <a:schemeClr val="tx1"/>
                </a:solidFill>
                <a:effectLst/>
                <a:latin typeface="Segoe UI Light" pitchFamily="34" charset="0"/>
                <a:ea typeface="+mn-ea"/>
                <a:cs typeface="+mn-cs"/>
              </a:rPr>
              <a:t> </a:t>
            </a:r>
            <a:r>
              <a:rPr lang="en-GB" sz="882" b="1" i="0" kern="1200" dirty="0">
                <a:solidFill>
                  <a:schemeClr val="tx1"/>
                </a:solidFill>
                <a:effectLst/>
                <a:latin typeface="Segoe UI Light" pitchFamily="34" charset="0"/>
                <a:ea typeface="+mn-ea"/>
                <a:cs typeface="+mn-cs"/>
              </a:rPr>
              <a:t>Minimize the queue of orders.</a:t>
            </a:r>
            <a:r>
              <a:rPr lang="en-GB" sz="882" b="0" i="0" kern="1200" dirty="0">
                <a:solidFill>
                  <a:schemeClr val="tx1"/>
                </a:solidFill>
                <a:effectLst/>
                <a:latin typeface="Segoe UI Light" pitchFamily="34" charset="0"/>
                <a:ea typeface="+mn-ea"/>
                <a:cs typeface="+mn-cs"/>
              </a:rPr>
              <a:t> Ideally, orders received should move immediately into </a:t>
            </a:r>
            <a:r>
              <a:rPr lang="en-GB" sz="882" b="0" i="0" kern="1200" dirty="0" err="1">
                <a:solidFill>
                  <a:schemeClr val="tx1"/>
                </a:solidFill>
                <a:effectLst/>
                <a:latin typeface="Segoe UI Light" pitchFamily="34" charset="0"/>
                <a:ea typeface="+mn-ea"/>
                <a:cs typeface="+mn-cs"/>
              </a:rPr>
              <a:t>fulfillment</a:t>
            </a:r>
            <a:r>
              <a:rPr lang="en-GB" sz="882" b="0" i="0" kern="1200" dirty="0">
                <a:solidFill>
                  <a:schemeClr val="tx1"/>
                </a:solidFill>
                <a:effectLst/>
                <a:latin typeface="Segoe UI Light" pitchFamily="34" charset="0"/>
                <a:ea typeface="+mn-ea"/>
                <a:cs typeface="+mn-cs"/>
              </a:rPr>
              <a:t> mode. A key metric of lean manufacturing will always be “order to ship” time.</a:t>
            </a:r>
          </a:p>
          <a:p>
            <a:r>
              <a:rPr lang="en-GB" sz="882" b="0" i="0" kern="1200" dirty="0">
                <a:solidFill>
                  <a:schemeClr val="tx1"/>
                </a:solidFill>
                <a:effectLst/>
                <a:latin typeface="Segoe UI Light" pitchFamily="34" charset="0"/>
                <a:ea typeface="+mn-ea"/>
                <a:cs typeface="+mn-cs"/>
              </a:rPr>
              <a:t> </a:t>
            </a:r>
            <a:r>
              <a:rPr lang="en-GB" sz="882" b="1" i="0" kern="1200" dirty="0">
                <a:solidFill>
                  <a:schemeClr val="tx1"/>
                </a:solidFill>
                <a:effectLst/>
                <a:latin typeface="Segoe UI Light" pitchFamily="34" charset="0"/>
                <a:ea typeface="+mn-ea"/>
                <a:cs typeface="+mn-cs"/>
              </a:rPr>
              <a:t>Maximize efficiency in the manufacturing process.</a:t>
            </a:r>
            <a:r>
              <a:rPr lang="en-GB" sz="882" b="0" i="0" kern="1200" dirty="0">
                <a:solidFill>
                  <a:schemeClr val="tx1"/>
                </a:solidFill>
                <a:effectLst/>
                <a:latin typeface="Segoe UI Light" pitchFamily="34" charset="0"/>
                <a:ea typeface="+mn-ea"/>
                <a:cs typeface="+mn-cs"/>
              </a:rPr>
              <a:t> Process re-engineering and improved automation will marry into a goal to produce goods as quickly as possible. Each station of operation along the way (cut, weld, assemble, test, etc.) is evaluated for inefficiencies.</a:t>
            </a:r>
          </a:p>
          <a:p>
            <a:endParaRPr lang="en-GB" sz="882" b="0" i="0" kern="1200" dirty="0">
              <a:solidFill>
                <a:schemeClr val="tx1"/>
              </a:solidFill>
              <a:effectLst/>
              <a:latin typeface="Segoe UI Light" pitchFamily="34" charset="0"/>
              <a:ea typeface="+mn-ea"/>
              <a:cs typeface="+mn-cs"/>
            </a:endParaRPr>
          </a:p>
        </p:txBody>
      </p:sp>
      <p:sp>
        <p:nvSpPr>
          <p:cNvPr id="4" name="Marcador de encabezado 3"/>
          <p:cNvSpPr>
            <a:spLocks noGrp="1"/>
          </p:cNvSpPr>
          <p:nvPr>
            <p:ph type="hdr" sz="quarter"/>
          </p:nvPr>
        </p:nvSpPr>
        <p:spPr/>
        <p:txBody>
          <a:bodyPr/>
          <a:lstStyle/>
          <a:p>
            <a:endParaRPr lang="en-US" dirty="0"/>
          </a:p>
        </p:txBody>
      </p:sp>
      <p:sp>
        <p:nvSpPr>
          <p:cNvPr id="5" name="Marcador de pie de página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Marcador de fecha 5"/>
          <p:cNvSpPr>
            <a:spLocks noGrp="1"/>
          </p:cNvSpPr>
          <p:nvPr>
            <p:ph type="dt" idx="1"/>
          </p:nvPr>
        </p:nvSpPr>
        <p:spPr/>
        <p:txBody>
          <a:bodyPr/>
          <a:lstStyle/>
          <a:p>
            <a:fld id="{386CE63F-9E7F-4C04-9D0D-FCA25A8E9E86}" type="datetime8">
              <a:rPr lang="en-US" smtClean="0"/>
              <a:t>4/4/2019 11:57 PM</a:t>
            </a:fld>
            <a:endParaRPr lang="en-US" dirty="0"/>
          </a:p>
        </p:txBody>
      </p:sp>
      <p:sp>
        <p:nvSpPr>
          <p:cNvPr id="7" name="Marcador de número de diapositiva 6"/>
          <p:cNvSpPr>
            <a:spLocks noGrp="1"/>
          </p:cNvSpPr>
          <p:nvPr>
            <p:ph type="sldNum" sz="quarter" idx="5"/>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9495305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GB" dirty="0"/>
              <a:t>(introduction)</a:t>
            </a:r>
          </a:p>
          <a:p>
            <a:r>
              <a:rPr lang="en-GB" dirty="0"/>
              <a:t>To achieve continuous integration, there are few prerequisites to be implemented, as follows:</a:t>
            </a:r>
          </a:p>
          <a:p>
            <a:endParaRPr lang="en-GB" dirty="0"/>
          </a:p>
          <a:p>
            <a:r>
              <a:rPr lang="en-GB" sz="882" b="0" i="0" u="none" strike="noStrike" kern="1200" dirty="0">
                <a:solidFill>
                  <a:schemeClr val="tx1"/>
                </a:solidFill>
                <a:effectLst/>
                <a:latin typeface="Segoe UI Light" pitchFamily="34" charset="0"/>
                <a:ea typeface="+mn-ea"/>
                <a:cs typeface="+mn-cs"/>
              </a:rPr>
              <a:t>Continuous integration is a DevOps best practice wherein developers continuously integrate their code in small logical units to a common shared repository with regularity (for example, once a day). The advantage of such a process is the transparency of the code's quality and fitness for its intended purpose. Otherwise, bulk code integration after the lapse of a fixed time period could expose many defects or integration challenges which could be expensive to resolve.</a:t>
            </a:r>
            <a:endParaRPr lang="en-GB" dirty="0"/>
          </a:p>
        </p:txBody>
      </p:sp>
      <p:sp>
        <p:nvSpPr>
          <p:cNvPr id="4" name="Marcador de encabezado 3"/>
          <p:cNvSpPr>
            <a:spLocks noGrp="1"/>
          </p:cNvSpPr>
          <p:nvPr>
            <p:ph type="hdr" sz="quarter"/>
          </p:nvPr>
        </p:nvSpPr>
        <p:spPr/>
        <p:txBody>
          <a:bodyPr/>
          <a:lstStyle/>
          <a:p>
            <a:endParaRPr lang="en-US" dirty="0"/>
          </a:p>
        </p:txBody>
      </p:sp>
      <p:sp>
        <p:nvSpPr>
          <p:cNvPr id="5" name="Marcador de pie de página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Marcador de fecha 5"/>
          <p:cNvSpPr>
            <a:spLocks noGrp="1"/>
          </p:cNvSpPr>
          <p:nvPr>
            <p:ph type="dt" idx="1"/>
          </p:nvPr>
        </p:nvSpPr>
        <p:spPr/>
        <p:txBody>
          <a:bodyPr/>
          <a:lstStyle/>
          <a:p>
            <a:fld id="{386CE63F-9E7F-4C04-9D0D-FCA25A8E9E86}" type="datetime8">
              <a:rPr lang="en-US" smtClean="0"/>
              <a:t>4/4/2019 11:57 PM</a:t>
            </a:fld>
            <a:endParaRPr lang="en-US" dirty="0"/>
          </a:p>
        </p:txBody>
      </p:sp>
      <p:sp>
        <p:nvSpPr>
          <p:cNvPr id="7" name="Marcador de número de diapositiva 6"/>
          <p:cNvSpPr>
            <a:spLocks noGrp="1"/>
          </p:cNvSpPr>
          <p:nvPr>
            <p:ph type="sldNum" sz="quarter" idx="5"/>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19827082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GB" sz="882" b="0" i="0" u="none" strike="noStrike" kern="1200" dirty="0">
                <a:solidFill>
                  <a:schemeClr val="tx1"/>
                </a:solidFill>
                <a:effectLst/>
                <a:latin typeface="Segoe UI Light" pitchFamily="34" charset="0"/>
                <a:ea typeface="+mn-ea"/>
                <a:cs typeface="+mn-cs"/>
              </a:rPr>
              <a:t>.</a:t>
            </a:r>
            <a:endParaRPr lang="en-GB" dirty="0"/>
          </a:p>
        </p:txBody>
      </p:sp>
      <p:sp>
        <p:nvSpPr>
          <p:cNvPr id="4" name="Marcador de encabezado 3"/>
          <p:cNvSpPr>
            <a:spLocks noGrp="1"/>
          </p:cNvSpPr>
          <p:nvPr>
            <p:ph type="hdr" sz="quarter"/>
          </p:nvPr>
        </p:nvSpPr>
        <p:spPr/>
        <p:txBody>
          <a:bodyPr/>
          <a:lstStyle/>
          <a:p>
            <a:endParaRPr lang="en-US" dirty="0"/>
          </a:p>
        </p:txBody>
      </p:sp>
      <p:sp>
        <p:nvSpPr>
          <p:cNvPr id="5" name="Marcador de pie de página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Marcador de fecha 5"/>
          <p:cNvSpPr>
            <a:spLocks noGrp="1"/>
          </p:cNvSpPr>
          <p:nvPr>
            <p:ph type="dt" idx="1"/>
          </p:nvPr>
        </p:nvSpPr>
        <p:spPr/>
        <p:txBody>
          <a:bodyPr/>
          <a:lstStyle/>
          <a:p>
            <a:fld id="{386CE63F-9E7F-4C04-9D0D-FCA25A8E9E86}" type="datetime8">
              <a:rPr lang="en-US" smtClean="0"/>
              <a:t>4/4/2019 11:57 PM</a:t>
            </a:fld>
            <a:endParaRPr lang="en-US" dirty="0"/>
          </a:p>
        </p:txBody>
      </p:sp>
      <p:sp>
        <p:nvSpPr>
          <p:cNvPr id="7" name="Marcador de número de diapositiva 6"/>
          <p:cNvSpPr>
            <a:spLocks noGrp="1"/>
          </p:cNvSpPr>
          <p:nvPr>
            <p:ph type="sldNum" sz="quarter" idx="5"/>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35604905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GB" sz="882" b="0" i="0" u="none" strike="noStrike" kern="1200" dirty="0">
                <a:solidFill>
                  <a:schemeClr val="tx1"/>
                </a:solidFill>
                <a:effectLst/>
                <a:latin typeface="Segoe UI Light" pitchFamily="34" charset="0"/>
                <a:ea typeface="+mn-ea"/>
                <a:cs typeface="+mn-cs"/>
              </a:rPr>
              <a:t>The following figure represents the roles of continuous integration, delivery, and deployment:</a:t>
            </a:r>
            <a:endParaRPr lang="en-GB" dirty="0"/>
          </a:p>
        </p:txBody>
      </p:sp>
      <p:sp>
        <p:nvSpPr>
          <p:cNvPr id="4" name="Marcador de encabezado 3"/>
          <p:cNvSpPr>
            <a:spLocks noGrp="1"/>
          </p:cNvSpPr>
          <p:nvPr>
            <p:ph type="hdr" sz="quarter"/>
          </p:nvPr>
        </p:nvSpPr>
        <p:spPr/>
        <p:txBody>
          <a:bodyPr/>
          <a:lstStyle/>
          <a:p>
            <a:endParaRPr lang="en-US" dirty="0"/>
          </a:p>
        </p:txBody>
      </p:sp>
      <p:sp>
        <p:nvSpPr>
          <p:cNvPr id="5" name="Marcador de pie de página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Marcador de fecha 5"/>
          <p:cNvSpPr>
            <a:spLocks noGrp="1"/>
          </p:cNvSpPr>
          <p:nvPr>
            <p:ph type="dt" idx="1"/>
          </p:nvPr>
        </p:nvSpPr>
        <p:spPr/>
        <p:txBody>
          <a:bodyPr/>
          <a:lstStyle/>
          <a:p>
            <a:fld id="{386CE63F-9E7F-4C04-9D0D-FCA25A8E9E86}" type="datetime8">
              <a:rPr lang="en-US" smtClean="0"/>
              <a:t>4/4/2019 11:57 PM</a:t>
            </a:fld>
            <a:endParaRPr lang="en-US" dirty="0"/>
          </a:p>
        </p:txBody>
      </p:sp>
      <p:sp>
        <p:nvSpPr>
          <p:cNvPr id="7" name="Marcador de número de diapositiva 6"/>
          <p:cNvSpPr>
            <a:spLocks noGrp="1"/>
          </p:cNvSpPr>
          <p:nvPr>
            <p:ph type="sldNum" sz="quarter" idx="5"/>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37275555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sz="882" b="0" i="0" kern="1200" dirty="0">
                <a:solidFill>
                  <a:schemeClr val="tx1"/>
                </a:solidFill>
                <a:effectLst/>
                <a:latin typeface="Segoe UI Light" pitchFamily="34" charset="0"/>
                <a:ea typeface="+mn-ea"/>
                <a:cs typeface="+mn-cs"/>
              </a:rPr>
              <a:t>DevOps is a culture which promotes collaboration between Development and Operations Team to deploy code to production faster in an automated and repeatable way. The word 'DevOps' is a combination of two words 'development' and 'operations.’</a:t>
            </a:r>
          </a:p>
          <a:p>
            <a:endParaRPr lang="en-US" sz="882" b="0" i="0" kern="1200" dirty="0">
              <a:solidFill>
                <a:schemeClr val="tx1"/>
              </a:solidFill>
              <a:effectLst/>
              <a:latin typeface="Segoe UI Light" pitchFamily="34" charset="0"/>
              <a:ea typeface="+mn-ea"/>
              <a:cs typeface="+mn-cs"/>
            </a:endParaRPr>
          </a:p>
          <a:p>
            <a:r>
              <a:rPr lang="en-US" sz="882" b="0" i="0" kern="1200" dirty="0">
                <a:solidFill>
                  <a:schemeClr val="tx1"/>
                </a:solidFill>
                <a:effectLst/>
                <a:latin typeface="Segoe UI Light" pitchFamily="34" charset="0"/>
                <a:ea typeface="+mn-ea"/>
                <a:cs typeface="+mn-cs"/>
              </a:rPr>
              <a:t>DevOps helps to increases an organization's speed to deliver applications and services. It allows organizations to serve their customers better and compete more strongly in the market.</a:t>
            </a:r>
          </a:p>
          <a:p>
            <a:endParaRPr lang="en-US" sz="882" b="0" i="0" kern="1200" dirty="0">
              <a:solidFill>
                <a:schemeClr val="tx1"/>
              </a:solidFill>
              <a:effectLst/>
              <a:latin typeface="Segoe UI Light" pitchFamily="34" charset="0"/>
              <a:ea typeface="+mn-ea"/>
              <a:cs typeface="+mn-cs"/>
            </a:endParaRPr>
          </a:p>
          <a:p>
            <a:r>
              <a:rPr lang="en-US" sz="882" b="0" i="0" kern="1200" dirty="0">
                <a:solidFill>
                  <a:schemeClr val="tx1"/>
                </a:solidFill>
                <a:effectLst/>
                <a:latin typeface="Segoe UI Light" pitchFamily="34" charset="0"/>
                <a:ea typeface="+mn-ea"/>
                <a:cs typeface="+mn-cs"/>
              </a:rPr>
              <a:t>In simple words, DevOps can be defined as an alignment of development and IT operations with better communication and collaboration.</a:t>
            </a:r>
          </a:p>
          <a:p>
            <a:endParaRPr lang="en-GB" dirty="0"/>
          </a:p>
        </p:txBody>
      </p:sp>
      <p:sp>
        <p:nvSpPr>
          <p:cNvPr id="4" name="Marcador de encabezado 3"/>
          <p:cNvSpPr>
            <a:spLocks noGrp="1"/>
          </p:cNvSpPr>
          <p:nvPr>
            <p:ph type="hdr" sz="quarter"/>
          </p:nvPr>
        </p:nvSpPr>
        <p:spPr/>
        <p:txBody>
          <a:bodyPr/>
          <a:lstStyle/>
          <a:p>
            <a:endParaRPr lang="en-US" dirty="0"/>
          </a:p>
        </p:txBody>
      </p:sp>
      <p:sp>
        <p:nvSpPr>
          <p:cNvPr id="5" name="Marcador de pie de página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Marcador de fecha 5"/>
          <p:cNvSpPr>
            <a:spLocks noGrp="1"/>
          </p:cNvSpPr>
          <p:nvPr>
            <p:ph type="dt" idx="1"/>
          </p:nvPr>
        </p:nvSpPr>
        <p:spPr/>
        <p:txBody>
          <a:bodyPr/>
          <a:lstStyle/>
          <a:p>
            <a:fld id="{386CE63F-9E7F-4C04-9D0D-FCA25A8E9E86}" type="datetime8">
              <a:rPr lang="en-US" smtClean="0"/>
              <a:t>4/4/2019 11:57 PM</a:t>
            </a:fld>
            <a:endParaRPr lang="en-US" dirty="0"/>
          </a:p>
        </p:txBody>
      </p:sp>
      <p:sp>
        <p:nvSpPr>
          <p:cNvPr id="7" name="Marcador de número de diapositiva 6"/>
          <p:cNvSpPr>
            <a:spLocks noGrp="1"/>
          </p:cNvSpPr>
          <p:nvPr>
            <p:ph type="sldNum" sz="quarter" idx="5"/>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200607317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GB" dirty="0"/>
              <a:t>In continuous delivery, the product is moved to the preproduction (staging) environment in small frequent units to thoroughly test for user acceptance. </a:t>
            </a:r>
            <a:r>
              <a:rPr lang="en-GB" sz="882" b="0" i="0" u="none" strike="noStrike" kern="1200" dirty="0">
                <a:solidFill>
                  <a:schemeClr val="tx1"/>
                </a:solidFill>
                <a:effectLst/>
                <a:latin typeface="Segoe UI Light" pitchFamily="34" charset="0"/>
                <a:ea typeface="+mn-ea"/>
                <a:cs typeface="+mn-cs"/>
              </a:rPr>
              <a:t>The focus is on understanding the performance of the features and functionality related issues of the software. </a:t>
            </a:r>
            <a:endParaRPr lang="en-GB" dirty="0"/>
          </a:p>
        </p:txBody>
      </p:sp>
      <p:sp>
        <p:nvSpPr>
          <p:cNvPr id="4" name="Marcador de encabezado 3"/>
          <p:cNvSpPr>
            <a:spLocks noGrp="1"/>
          </p:cNvSpPr>
          <p:nvPr>
            <p:ph type="hdr" sz="quarter"/>
          </p:nvPr>
        </p:nvSpPr>
        <p:spPr/>
        <p:txBody>
          <a:bodyPr/>
          <a:lstStyle/>
          <a:p>
            <a:endParaRPr lang="en-US" dirty="0"/>
          </a:p>
        </p:txBody>
      </p:sp>
      <p:sp>
        <p:nvSpPr>
          <p:cNvPr id="5" name="Marcador de pie de página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Marcador de fecha 5"/>
          <p:cNvSpPr>
            <a:spLocks noGrp="1"/>
          </p:cNvSpPr>
          <p:nvPr>
            <p:ph type="dt" idx="1"/>
          </p:nvPr>
        </p:nvSpPr>
        <p:spPr/>
        <p:txBody>
          <a:bodyPr/>
          <a:lstStyle/>
          <a:p>
            <a:fld id="{386CE63F-9E7F-4C04-9D0D-FCA25A8E9E86}" type="datetime8">
              <a:rPr lang="en-US" smtClean="0"/>
              <a:t>4/4/2019 11:57 PM</a:t>
            </a:fld>
            <a:endParaRPr lang="en-US" dirty="0"/>
          </a:p>
        </p:txBody>
      </p:sp>
      <p:sp>
        <p:nvSpPr>
          <p:cNvPr id="7" name="Marcador de número de diapositiva 6"/>
          <p:cNvSpPr>
            <a:spLocks noGrp="1"/>
          </p:cNvSpPr>
          <p:nvPr>
            <p:ph type="sldNum" sz="quarter" idx="5"/>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24603992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GB" dirty="0"/>
              <a:t>In continuous delivery, the product is moved to the preproduction (staging) environment in small frequent units to thoroughly test for user acceptance. </a:t>
            </a:r>
            <a:r>
              <a:rPr lang="en-GB" sz="882" b="0" i="0" u="none" strike="noStrike" kern="1200" dirty="0">
                <a:solidFill>
                  <a:schemeClr val="tx1"/>
                </a:solidFill>
                <a:effectLst/>
                <a:latin typeface="Segoe UI Light" pitchFamily="34" charset="0"/>
                <a:ea typeface="+mn-ea"/>
                <a:cs typeface="+mn-cs"/>
              </a:rPr>
              <a:t>The focus is on understanding the performance of the features and functionality related issues of the software. </a:t>
            </a:r>
            <a:endParaRPr lang="en-GB" dirty="0"/>
          </a:p>
        </p:txBody>
      </p:sp>
      <p:sp>
        <p:nvSpPr>
          <p:cNvPr id="4" name="Marcador de encabezado 3"/>
          <p:cNvSpPr>
            <a:spLocks noGrp="1"/>
          </p:cNvSpPr>
          <p:nvPr>
            <p:ph type="hdr" sz="quarter"/>
          </p:nvPr>
        </p:nvSpPr>
        <p:spPr/>
        <p:txBody>
          <a:bodyPr/>
          <a:lstStyle/>
          <a:p>
            <a:endParaRPr lang="en-US" dirty="0"/>
          </a:p>
        </p:txBody>
      </p:sp>
      <p:sp>
        <p:nvSpPr>
          <p:cNvPr id="5" name="Marcador de pie de página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Marcador de fecha 5"/>
          <p:cNvSpPr>
            <a:spLocks noGrp="1"/>
          </p:cNvSpPr>
          <p:nvPr>
            <p:ph type="dt" idx="1"/>
          </p:nvPr>
        </p:nvSpPr>
        <p:spPr/>
        <p:txBody>
          <a:bodyPr/>
          <a:lstStyle/>
          <a:p>
            <a:fld id="{386CE63F-9E7F-4C04-9D0D-FCA25A8E9E86}" type="datetime8">
              <a:rPr lang="en-US" smtClean="0"/>
              <a:t>4/4/2019 11:57 PM</a:t>
            </a:fld>
            <a:endParaRPr lang="en-US" dirty="0"/>
          </a:p>
        </p:txBody>
      </p:sp>
      <p:sp>
        <p:nvSpPr>
          <p:cNvPr id="7" name="Marcador de número de diapositiva 6"/>
          <p:cNvSpPr>
            <a:spLocks noGrp="1"/>
          </p:cNvSpPr>
          <p:nvPr>
            <p:ph type="sldNum" sz="quarter" idx="5"/>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10172457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sz="882" b="0" i="0" kern="1200" dirty="0">
                <a:solidFill>
                  <a:schemeClr val="tx1"/>
                </a:solidFill>
                <a:effectLst/>
                <a:latin typeface="Segoe UI Light" pitchFamily="34" charset="0"/>
                <a:ea typeface="+mn-ea"/>
                <a:cs typeface="+mn-cs"/>
              </a:rPr>
              <a:t>One useful way to identify your current process, including tasks needed for each environment, approvals required, and machines, is by engaging in a white-board session with your entire team. Make sure that developers, testers, operations, and managers are in the meeting so that all steps are captured.</a:t>
            </a:r>
            <a:endParaRPr lang="en-GB" dirty="0"/>
          </a:p>
        </p:txBody>
      </p:sp>
      <p:sp>
        <p:nvSpPr>
          <p:cNvPr id="4" name="Marcador de encabezado 3"/>
          <p:cNvSpPr>
            <a:spLocks noGrp="1"/>
          </p:cNvSpPr>
          <p:nvPr>
            <p:ph type="hdr" sz="quarter"/>
          </p:nvPr>
        </p:nvSpPr>
        <p:spPr/>
        <p:txBody>
          <a:bodyPr/>
          <a:lstStyle/>
          <a:p>
            <a:endParaRPr lang="en-US" dirty="0"/>
          </a:p>
        </p:txBody>
      </p:sp>
      <p:sp>
        <p:nvSpPr>
          <p:cNvPr id="5" name="Marcador de pie de página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Marcador de fecha 5"/>
          <p:cNvSpPr>
            <a:spLocks noGrp="1"/>
          </p:cNvSpPr>
          <p:nvPr>
            <p:ph type="dt" idx="1"/>
          </p:nvPr>
        </p:nvSpPr>
        <p:spPr/>
        <p:txBody>
          <a:bodyPr/>
          <a:lstStyle/>
          <a:p>
            <a:fld id="{386CE63F-9E7F-4C04-9D0D-FCA25A8E9E86}" type="datetime8">
              <a:rPr lang="en-US" smtClean="0"/>
              <a:t>4/4/2019 11:57 PM</a:t>
            </a:fld>
            <a:endParaRPr lang="en-US" dirty="0"/>
          </a:p>
        </p:txBody>
      </p:sp>
      <p:sp>
        <p:nvSpPr>
          <p:cNvPr id="7" name="Marcador de número de diapositiva 6"/>
          <p:cNvSpPr>
            <a:spLocks noGrp="1"/>
          </p:cNvSpPr>
          <p:nvPr>
            <p:ph type="sldNum" sz="quarter" idx="5"/>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1088584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GB" dirty="0"/>
              <a:t>Continuous deployment requires the entire process to be automated--also termed as automated application release--through all stages, such as the packaging of the application, ensuring the dependencies are integrated, deployment testing, and the production of adequate documentation for compliance.</a:t>
            </a:r>
          </a:p>
        </p:txBody>
      </p:sp>
      <p:sp>
        <p:nvSpPr>
          <p:cNvPr id="4" name="Marcador de encabezado 3"/>
          <p:cNvSpPr>
            <a:spLocks noGrp="1"/>
          </p:cNvSpPr>
          <p:nvPr>
            <p:ph type="hdr" sz="quarter"/>
          </p:nvPr>
        </p:nvSpPr>
        <p:spPr/>
        <p:txBody>
          <a:bodyPr/>
          <a:lstStyle/>
          <a:p>
            <a:endParaRPr lang="en-US" dirty="0"/>
          </a:p>
        </p:txBody>
      </p:sp>
      <p:sp>
        <p:nvSpPr>
          <p:cNvPr id="5" name="Marcador de pie de página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Marcador de fecha 5"/>
          <p:cNvSpPr>
            <a:spLocks noGrp="1"/>
          </p:cNvSpPr>
          <p:nvPr>
            <p:ph type="dt" idx="1"/>
          </p:nvPr>
        </p:nvSpPr>
        <p:spPr/>
        <p:txBody>
          <a:bodyPr/>
          <a:lstStyle/>
          <a:p>
            <a:fld id="{386CE63F-9E7F-4C04-9D0D-FCA25A8E9E86}" type="datetime8">
              <a:rPr lang="en-US" smtClean="0"/>
              <a:t>4/4/2019 11:57 PM</a:t>
            </a:fld>
            <a:endParaRPr lang="en-US" dirty="0"/>
          </a:p>
        </p:txBody>
      </p:sp>
      <p:sp>
        <p:nvSpPr>
          <p:cNvPr id="7" name="Marcador de número de diapositiva 6"/>
          <p:cNvSpPr>
            <a:spLocks noGrp="1"/>
          </p:cNvSpPr>
          <p:nvPr>
            <p:ph type="sldNum" sz="quarter" idx="5"/>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259695176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GB" dirty="0"/>
          </a:p>
        </p:txBody>
      </p:sp>
      <p:sp>
        <p:nvSpPr>
          <p:cNvPr id="4" name="Marcador de encabezado 3"/>
          <p:cNvSpPr>
            <a:spLocks noGrp="1"/>
          </p:cNvSpPr>
          <p:nvPr>
            <p:ph type="hdr" sz="quarter"/>
          </p:nvPr>
        </p:nvSpPr>
        <p:spPr/>
        <p:txBody>
          <a:bodyPr/>
          <a:lstStyle/>
          <a:p>
            <a:endParaRPr lang="en-US" dirty="0"/>
          </a:p>
        </p:txBody>
      </p:sp>
      <p:sp>
        <p:nvSpPr>
          <p:cNvPr id="5" name="Marcador de pie de página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Marcador de fecha 5"/>
          <p:cNvSpPr>
            <a:spLocks noGrp="1"/>
          </p:cNvSpPr>
          <p:nvPr>
            <p:ph type="dt" idx="1"/>
          </p:nvPr>
        </p:nvSpPr>
        <p:spPr/>
        <p:txBody>
          <a:bodyPr/>
          <a:lstStyle/>
          <a:p>
            <a:fld id="{386CE63F-9E7F-4C04-9D0D-FCA25A8E9E86}" type="datetime8">
              <a:rPr lang="en-US" smtClean="0"/>
              <a:t>4/4/2019 11:57 PM</a:t>
            </a:fld>
            <a:endParaRPr lang="en-US" dirty="0"/>
          </a:p>
        </p:txBody>
      </p:sp>
      <p:sp>
        <p:nvSpPr>
          <p:cNvPr id="7" name="Marcador de número de diapositiva 6"/>
          <p:cNvSpPr>
            <a:spLocks noGrp="1"/>
          </p:cNvSpPr>
          <p:nvPr>
            <p:ph type="sldNum" sz="quarter" idx="5"/>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122095308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kern="1200" dirty="0">
                <a:solidFill>
                  <a:schemeClr val="tx1"/>
                </a:solidFill>
                <a:effectLst/>
                <a:latin typeface="Segoe UI Light" pitchFamily="34" charset="0"/>
                <a:ea typeface="+mn-ea"/>
                <a:cs typeface="+mn-cs"/>
              </a:rPr>
              <a:t>Containers make it easy for you to continuously build and deploy applications. By orchestrating the deployment of those containers using Azure Kubernetes Service (AKS), you can achieve replicable, manageable clusters of containers.</a:t>
            </a:r>
          </a:p>
          <a:p>
            <a:endParaRPr lang="en-US" sz="882" b="0" i="0" kern="1200" dirty="0">
              <a:solidFill>
                <a:schemeClr val="tx1"/>
              </a:solidFill>
              <a:effectLst/>
              <a:latin typeface="Segoe UI Light" pitchFamily="34" charset="0"/>
              <a:ea typeface="+mn-ea"/>
              <a:cs typeface="+mn-cs"/>
            </a:endParaRPr>
          </a:p>
          <a:p>
            <a:r>
              <a:rPr lang="en-US" sz="882" b="0" i="0" kern="1200" dirty="0">
                <a:solidFill>
                  <a:schemeClr val="tx1"/>
                </a:solidFill>
                <a:effectLst/>
                <a:latin typeface="Segoe UI Light" pitchFamily="34" charset="0"/>
                <a:ea typeface="+mn-ea"/>
                <a:cs typeface="+mn-cs"/>
              </a:rPr>
              <a:t>In this example is shown how to do CI/CD (Continuous Integration and Continuous Deployment)</a:t>
            </a:r>
          </a:p>
          <a:p>
            <a:endParaRPr lang="en-US" sz="882" b="0" i="0" kern="1200" dirty="0">
              <a:solidFill>
                <a:schemeClr val="tx1"/>
              </a:solidFill>
              <a:effectLst/>
              <a:latin typeface="Segoe UI Light" pitchFamily="34" charset="0"/>
              <a:ea typeface="+mn-ea"/>
              <a:cs typeface="+mn-cs"/>
            </a:endParaRPr>
          </a:p>
          <a:p>
            <a:pPr marL="228600" indent="-228600">
              <a:buAutoNum type="arabicPeriod"/>
            </a:pPr>
            <a:r>
              <a:rPr lang="fr-FR" sz="882" b="0" i="0" kern="1200" dirty="0">
                <a:solidFill>
                  <a:schemeClr val="tx1"/>
                </a:solidFill>
                <a:effectLst/>
                <a:latin typeface="Segoe UI Light" pitchFamily="34" charset="0"/>
                <a:ea typeface="+mn-ea"/>
                <a:cs typeface="+mn-cs"/>
              </a:rPr>
              <a:t>Change application source code.</a:t>
            </a:r>
          </a:p>
          <a:p>
            <a:pPr marL="228600" indent="-228600">
              <a:buAutoNum type="arabicPeriod"/>
            </a:pPr>
            <a:r>
              <a:rPr lang="en-GB" sz="882" b="0" i="0" kern="1200" dirty="0">
                <a:solidFill>
                  <a:schemeClr val="tx1"/>
                </a:solidFill>
                <a:effectLst/>
                <a:latin typeface="Segoe UI Light" pitchFamily="34" charset="0"/>
                <a:ea typeface="+mn-ea"/>
                <a:cs typeface="+mn-cs"/>
              </a:rPr>
              <a:t>Commit code to GitHub.</a:t>
            </a:r>
          </a:p>
          <a:p>
            <a:pPr marL="228600" indent="-228600">
              <a:buAutoNum type="arabicPeriod"/>
            </a:pPr>
            <a:r>
              <a:rPr lang="en-US" sz="882" b="0" i="0" kern="1200" dirty="0">
                <a:solidFill>
                  <a:schemeClr val="tx1"/>
                </a:solidFill>
                <a:effectLst/>
                <a:latin typeface="Segoe UI Light" pitchFamily="34" charset="0"/>
                <a:ea typeface="+mn-ea"/>
                <a:cs typeface="+mn-cs"/>
              </a:rPr>
              <a:t> Continuous Integration Trigger to Jenkins. </a:t>
            </a:r>
          </a:p>
          <a:p>
            <a:pPr marL="228600" indent="-228600">
              <a:buAutoNum type="arabicPeriod"/>
            </a:pPr>
            <a:r>
              <a:rPr lang="en-US" sz="882" b="0" i="0" kern="1200" dirty="0">
                <a:solidFill>
                  <a:schemeClr val="tx1"/>
                </a:solidFill>
                <a:effectLst/>
                <a:latin typeface="Segoe UI Light" pitchFamily="34" charset="0"/>
                <a:ea typeface="+mn-ea"/>
                <a:cs typeface="+mn-cs"/>
              </a:rPr>
              <a:t>Jenkins triggers a build job using Azure Kubernetes Service (AKS) for a dynamic build agent.</a:t>
            </a:r>
          </a:p>
          <a:p>
            <a:pPr marL="228600" indent="-228600">
              <a:buAutoNum type="arabicPeriod"/>
            </a:pPr>
            <a:r>
              <a:rPr lang="en-US" sz="882" b="0" i="0" kern="1200" dirty="0">
                <a:solidFill>
                  <a:schemeClr val="tx1"/>
                </a:solidFill>
                <a:effectLst/>
                <a:latin typeface="Segoe UI Light" pitchFamily="34" charset="0"/>
                <a:ea typeface="+mn-ea"/>
                <a:cs typeface="+mn-cs"/>
              </a:rPr>
              <a:t>Jenkins builds and pushes Docker container to Azure Container Registry.</a:t>
            </a:r>
          </a:p>
          <a:p>
            <a:pPr marL="228600" indent="-228600">
              <a:buAutoNum type="arabicPeriod"/>
            </a:pPr>
            <a:r>
              <a:rPr lang="en-US" sz="882" b="0" i="0" kern="1200" dirty="0">
                <a:solidFill>
                  <a:schemeClr val="tx1"/>
                </a:solidFill>
                <a:effectLst/>
                <a:latin typeface="Segoe UI Light" pitchFamily="34" charset="0"/>
                <a:ea typeface="+mn-ea"/>
                <a:cs typeface="+mn-cs"/>
              </a:rPr>
              <a:t>Jenkins deploys your new containerized app to Kubernetes on Azure.</a:t>
            </a:r>
          </a:p>
          <a:p>
            <a:pPr marL="228600" indent="-228600">
              <a:buAutoNum type="arabicPeriod"/>
            </a:pPr>
            <a:r>
              <a:rPr lang="en-US" sz="882" b="0" i="0" kern="1200" dirty="0">
                <a:solidFill>
                  <a:schemeClr val="tx1"/>
                </a:solidFill>
                <a:effectLst/>
                <a:latin typeface="Segoe UI Light" pitchFamily="34" charset="0"/>
                <a:ea typeface="+mn-ea"/>
                <a:cs typeface="+mn-cs"/>
              </a:rPr>
              <a:t>Container Service (AKS), backed by Azure Cosmos DB.</a:t>
            </a:r>
          </a:p>
          <a:p>
            <a:pPr marL="228600" indent="-228600">
              <a:buAutoNum type="arabicPeriod"/>
            </a:pPr>
            <a:r>
              <a:rPr lang="en-US" sz="882" b="0" i="0" kern="1200" dirty="0">
                <a:solidFill>
                  <a:schemeClr val="tx1"/>
                </a:solidFill>
                <a:effectLst/>
                <a:latin typeface="Segoe UI Light" pitchFamily="34" charset="0"/>
                <a:ea typeface="+mn-ea"/>
                <a:cs typeface="+mn-cs"/>
              </a:rPr>
              <a:t>Grafana displays visualization of infrastructure and application metrics via Azure Monitor.</a:t>
            </a:r>
          </a:p>
          <a:p>
            <a:pPr marL="228600" indent="-228600">
              <a:buAutoNum type="arabicPeriod"/>
            </a:pPr>
            <a:r>
              <a:rPr lang="en-US" sz="882" b="0" i="0" kern="1200" dirty="0">
                <a:solidFill>
                  <a:schemeClr val="tx1"/>
                </a:solidFill>
                <a:effectLst/>
                <a:latin typeface="Segoe UI Light" pitchFamily="34" charset="0"/>
                <a:ea typeface="+mn-ea"/>
                <a:cs typeface="+mn-cs"/>
              </a:rPr>
              <a:t>Monitor application and make improvements.</a:t>
            </a:r>
          </a:p>
          <a:p>
            <a:pPr marL="0" indent="0">
              <a:buNone/>
            </a:pPr>
            <a:endParaRPr lang="en-US" sz="882" b="0" i="0" kern="1200" dirty="0">
              <a:solidFill>
                <a:schemeClr val="tx1"/>
              </a:solidFill>
              <a:effectLst/>
              <a:latin typeface="Segoe UI Light" pitchFamily="34" charset="0"/>
              <a:ea typeface="+mn-ea"/>
              <a:cs typeface="+mn-cs"/>
            </a:endParaRPr>
          </a:p>
          <a:p>
            <a:pPr marL="0" indent="0">
              <a:buNone/>
            </a:pPr>
            <a:r>
              <a:rPr lang="en-US" sz="882" b="1" i="0" kern="1200" dirty="0">
                <a:solidFill>
                  <a:schemeClr val="tx1"/>
                </a:solidFill>
                <a:effectLst/>
                <a:latin typeface="Segoe UI Light" pitchFamily="34" charset="0"/>
                <a:ea typeface="+mn-ea"/>
                <a:cs typeface="+mn-cs"/>
              </a:rPr>
              <a:t>Grafana </a:t>
            </a:r>
            <a:r>
              <a:rPr lang="en-US" sz="882" b="0" i="0" kern="1200" dirty="0">
                <a:solidFill>
                  <a:schemeClr val="tx1"/>
                </a:solidFill>
                <a:effectLst/>
                <a:latin typeface="Segoe UI Light" pitchFamily="34" charset="0"/>
                <a:ea typeface="+mn-ea"/>
                <a:cs typeface="+mn-cs"/>
              </a:rPr>
              <a:t>(Grafana is an open source metric analytics &amp; visualization suite. )</a:t>
            </a:r>
            <a:endParaRPr lang="en-US" sz="882" b="1" i="0" kern="1200" dirty="0">
              <a:solidFill>
                <a:schemeClr val="tx1"/>
              </a:solidFill>
              <a:effectLst/>
              <a:latin typeface="Segoe UI Light" pitchFamily="34" charset="0"/>
              <a:ea typeface="+mn-ea"/>
              <a:cs typeface="+mn-cs"/>
            </a:endParaRPr>
          </a:p>
          <a:p>
            <a:br>
              <a:rPr lang="en-US" dirty="0"/>
            </a:br>
            <a:endParaRPr lang="en-US" sz="882" b="0" i="0" kern="1200" dirty="0">
              <a:solidFill>
                <a:schemeClr val="tx1"/>
              </a:solidFill>
              <a:effectLst/>
              <a:latin typeface="Segoe UI Light" pitchFamily="34" charset="0"/>
              <a:ea typeface="+mn-ea"/>
              <a:cs typeface="+mn-cs"/>
            </a:endParaRPr>
          </a:p>
          <a:p>
            <a:pPr marL="228600" indent="-228600">
              <a:buAutoNum type="arabicPeriod"/>
            </a:pPr>
            <a:endParaRPr lang="fr-FR" sz="882" b="0" i="0" kern="1200" dirty="0">
              <a:solidFill>
                <a:schemeClr val="tx1"/>
              </a:solidFill>
              <a:effectLst/>
              <a:latin typeface="Segoe UI Light" pitchFamily="34" charset="0"/>
              <a:ea typeface="+mn-ea"/>
              <a:cs typeface="+mn-cs"/>
            </a:endParaRPr>
          </a:p>
          <a:p>
            <a:br>
              <a:rPr lang="fr-FR" dirty="0"/>
            </a:br>
            <a:endParaRPr lang="en-GB"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4/4/2019 11:57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176269205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GB" dirty="0"/>
              <a:t>Infrastructure as Code (</a:t>
            </a:r>
            <a:r>
              <a:rPr lang="en-GB" dirty="0" err="1"/>
              <a:t>IaC</a:t>
            </a:r>
            <a:r>
              <a:rPr lang="en-GB" dirty="0"/>
              <a:t>) is a means to perform infrastructure services through the defining of configuration files. In DevOps' scope, </a:t>
            </a:r>
            <a:r>
              <a:rPr lang="en-GB" dirty="0" err="1"/>
              <a:t>IaC</a:t>
            </a:r>
            <a:r>
              <a:rPr lang="en-GB" dirty="0"/>
              <a:t> is the automation of routine tasks through code, typically as configuration definition files, such as shell scripts, Ansible playbooks, Chef recipes, or Puppet manifests. It's usually a server and client setup with push or pull-based mechanisms, or agentless through secured shell (SSH). </a:t>
            </a:r>
          </a:p>
        </p:txBody>
      </p:sp>
      <p:sp>
        <p:nvSpPr>
          <p:cNvPr id="4" name="Marcador de encabezado 3"/>
          <p:cNvSpPr>
            <a:spLocks noGrp="1"/>
          </p:cNvSpPr>
          <p:nvPr>
            <p:ph type="hdr" sz="quarter"/>
          </p:nvPr>
        </p:nvSpPr>
        <p:spPr/>
        <p:txBody>
          <a:bodyPr/>
          <a:lstStyle/>
          <a:p>
            <a:endParaRPr lang="en-US" dirty="0"/>
          </a:p>
        </p:txBody>
      </p:sp>
      <p:sp>
        <p:nvSpPr>
          <p:cNvPr id="5" name="Marcador de pie de página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Marcador de fecha 5"/>
          <p:cNvSpPr>
            <a:spLocks noGrp="1"/>
          </p:cNvSpPr>
          <p:nvPr>
            <p:ph type="dt" idx="1"/>
          </p:nvPr>
        </p:nvSpPr>
        <p:spPr/>
        <p:txBody>
          <a:bodyPr/>
          <a:lstStyle/>
          <a:p>
            <a:fld id="{386CE63F-9E7F-4C04-9D0D-FCA25A8E9E86}" type="datetime8">
              <a:rPr lang="en-US" smtClean="0"/>
              <a:t>4/4/2019 11:57 PM</a:t>
            </a:fld>
            <a:endParaRPr lang="en-US" dirty="0"/>
          </a:p>
        </p:txBody>
      </p:sp>
      <p:sp>
        <p:nvSpPr>
          <p:cNvPr id="7" name="Marcador de número de diapositiva 6"/>
          <p:cNvSpPr>
            <a:spLocks noGrp="1"/>
          </p:cNvSpPr>
          <p:nvPr>
            <p:ph type="sldNum" sz="quarter" idx="5"/>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199727697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GB" dirty="0"/>
              <a:t>(intro)</a:t>
            </a:r>
          </a:p>
          <a:p>
            <a:pPr marL="0" marR="0" lvl="0" indent="0" algn="l" defTabSz="914367" rtl="0" eaLnBrk="1" fontAlgn="auto" latinLnBrk="0" hangingPunct="1">
              <a:lnSpc>
                <a:spcPct val="90000"/>
              </a:lnSpc>
              <a:spcBef>
                <a:spcPts val="0"/>
              </a:spcBef>
              <a:spcAft>
                <a:spcPts val="333"/>
              </a:spcAft>
              <a:buClrTx/>
              <a:buSzTx/>
              <a:buFontTx/>
              <a:buNone/>
              <a:tabLst/>
              <a:defRPr/>
            </a:pPr>
            <a:r>
              <a:rPr lang="en-GB" sz="882" b="0" i="0" u="none" strike="noStrike" kern="1200" dirty="0">
                <a:solidFill>
                  <a:schemeClr val="tx1"/>
                </a:solidFill>
                <a:effectLst/>
                <a:latin typeface="Segoe UI Light" pitchFamily="34" charset="0"/>
                <a:ea typeface="+mn-ea"/>
                <a:cs typeface="+mn-cs"/>
              </a:rPr>
              <a:t>Many regular tasks on systems such as create, start, stop, delete, terminate, and restarting virtual or bare-metal machines are performed through software. In traditional on-premise systems, many of the system administrative tasks were manual and person dependent. However, with the explosion of big data with cloud computing, all the regular system activities and tasks are managed like any software code. They are maintained in code repositories, and the latest build updates are tested for deployment.</a:t>
            </a:r>
            <a:endParaRPr lang="en-GB" dirty="0"/>
          </a:p>
          <a:p>
            <a:endParaRPr lang="en-GB" dirty="0"/>
          </a:p>
        </p:txBody>
      </p:sp>
      <p:sp>
        <p:nvSpPr>
          <p:cNvPr id="4" name="Marcador de encabezado 3"/>
          <p:cNvSpPr>
            <a:spLocks noGrp="1"/>
          </p:cNvSpPr>
          <p:nvPr>
            <p:ph type="hdr" sz="quarter"/>
          </p:nvPr>
        </p:nvSpPr>
        <p:spPr/>
        <p:txBody>
          <a:bodyPr/>
          <a:lstStyle/>
          <a:p>
            <a:endParaRPr lang="en-US" dirty="0"/>
          </a:p>
        </p:txBody>
      </p:sp>
      <p:sp>
        <p:nvSpPr>
          <p:cNvPr id="5" name="Marcador de pie de página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Marcador de fecha 5"/>
          <p:cNvSpPr>
            <a:spLocks noGrp="1"/>
          </p:cNvSpPr>
          <p:nvPr>
            <p:ph type="dt" idx="1"/>
          </p:nvPr>
        </p:nvSpPr>
        <p:spPr/>
        <p:txBody>
          <a:bodyPr/>
          <a:lstStyle/>
          <a:p>
            <a:fld id="{386CE63F-9E7F-4C04-9D0D-FCA25A8E9E86}" type="datetime8">
              <a:rPr lang="en-US" smtClean="0"/>
              <a:t>4/4/2019 11:57 PM</a:t>
            </a:fld>
            <a:endParaRPr lang="en-US" dirty="0"/>
          </a:p>
        </p:txBody>
      </p:sp>
      <p:sp>
        <p:nvSpPr>
          <p:cNvPr id="7" name="Marcador de número de diapositiva 6"/>
          <p:cNvSpPr>
            <a:spLocks noGrp="1"/>
          </p:cNvSpPr>
          <p:nvPr>
            <p:ph type="sldNum" sz="quarter" idx="5"/>
          </p:nvPr>
        </p:nvSpPr>
        <p:spPr/>
        <p:txBody>
          <a:bodyPr/>
          <a:lstStyle/>
          <a:p>
            <a:fld id="{B4008EB6-D09E-4580-8CD6-DDB14511944F}" type="slidenum">
              <a:rPr lang="en-US" smtClean="0"/>
              <a:pPr/>
              <a:t>31</a:t>
            </a:fld>
            <a:endParaRPr lang="en-US" dirty="0"/>
          </a:p>
        </p:txBody>
      </p:sp>
    </p:spTree>
    <p:extLst>
      <p:ext uri="{BB962C8B-B14F-4D97-AF65-F5344CB8AC3E}">
        <p14:creationId xmlns:p14="http://schemas.microsoft.com/office/powerpoint/2010/main" val="29565192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GB" dirty="0"/>
          </a:p>
        </p:txBody>
      </p:sp>
      <p:sp>
        <p:nvSpPr>
          <p:cNvPr id="4" name="Marcador de encabezado 3"/>
          <p:cNvSpPr>
            <a:spLocks noGrp="1"/>
          </p:cNvSpPr>
          <p:nvPr>
            <p:ph type="hdr" sz="quarter"/>
          </p:nvPr>
        </p:nvSpPr>
        <p:spPr/>
        <p:txBody>
          <a:bodyPr/>
          <a:lstStyle/>
          <a:p>
            <a:endParaRPr lang="en-US" dirty="0"/>
          </a:p>
        </p:txBody>
      </p:sp>
      <p:sp>
        <p:nvSpPr>
          <p:cNvPr id="5" name="Marcador de pie de página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Marcador de fecha 5"/>
          <p:cNvSpPr>
            <a:spLocks noGrp="1"/>
          </p:cNvSpPr>
          <p:nvPr>
            <p:ph type="dt" idx="1"/>
          </p:nvPr>
        </p:nvSpPr>
        <p:spPr/>
        <p:txBody>
          <a:bodyPr/>
          <a:lstStyle/>
          <a:p>
            <a:fld id="{386CE63F-9E7F-4C04-9D0D-FCA25A8E9E86}" type="datetime8">
              <a:rPr lang="en-US" smtClean="0"/>
              <a:t>4/4/2019 11:57 PM</a:t>
            </a:fld>
            <a:endParaRPr lang="en-US" dirty="0"/>
          </a:p>
        </p:txBody>
      </p:sp>
      <p:sp>
        <p:nvSpPr>
          <p:cNvPr id="7" name="Marcador de número de diapositiva 6"/>
          <p:cNvSpPr>
            <a:spLocks noGrp="1"/>
          </p:cNvSpPr>
          <p:nvPr>
            <p:ph type="sldNum" sz="quarter" idx="5"/>
          </p:nvPr>
        </p:nvSpPr>
        <p:spPr/>
        <p:txBody>
          <a:bodyPr/>
          <a:lstStyle/>
          <a:p>
            <a:fld id="{B4008EB6-D09E-4580-8CD6-DDB14511944F}" type="slidenum">
              <a:rPr lang="en-US" smtClean="0"/>
              <a:pPr/>
              <a:t>32</a:t>
            </a:fld>
            <a:endParaRPr lang="en-US" dirty="0"/>
          </a:p>
        </p:txBody>
      </p:sp>
    </p:spTree>
    <p:extLst>
      <p:ext uri="{BB962C8B-B14F-4D97-AF65-F5344CB8AC3E}">
        <p14:creationId xmlns:p14="http://schemas.microsoft.com/office/powerpoint/2010/main" val="133605543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GB" dirty="0"/>
          </a:p>
        </p:txBody>
      </p:sp>
      <p:sp>
        <p:nvSpPr>
          <p:cNvPr id="4" name="Marcador de encabezado 3"/>
          <p:cNvSpPr>
            <a:spLocks noGrp="1"/>
          </p:cNvSpPr>
          <p:nvPr>
            <p:ph type="hdr" sz="quarter"/>
          </p:nvPr>
        </p:nvSpPr>
        <p:spPr/>
        <p:txBody>
          <a:bodyPr/>
          <a:lstStyle/>
          <a:p>
            <a:endParaRPr lang="en-US" dirty="0"/>
          </a:p>
        </p:txBody>
      </p:sp>
      <p:sp>
        <p:nvSpPr>
          <p:cNvPr id="5" name="Marcador de pie de página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Marcador de fecha 5"/>
          <p:cNvSpPr>
            <a:spLocks noGrp="1"/>
          </p:cNvSpPr>
          <p:nvPr>
            <p:ph type="dt" idx="1"/>
          </p:nvPr>
        </p:nvSpPr>
        <p:spPr/>
        <p:txBody>
          <a:bodyPr/>
          <a:lstStyle/>
          <a:p>
            <a:fld id="{386CE63F-9E7F-4C04-9D0D-FCA25A8E9E86}" type="datetime8">
              <a:rPr lang="en-US" smtClean="0"/>
              <a:t>4/4/2019 11:57 PM</a:t>
            </a:fld>
            <a:endParaRPr lang="en-US" dirty="0"/>
          </a:p>
        </p:txBody>
      </p:sp>
      <p:sp>
        <p:nvSpPr>
          <p:cNvPr id="7" name="Marcador de número de diapositiva 6"/>
          <p:cNvSpPr>
            <a:spLocks noGrp="1"/>
          </p:cNvSpPr>
          <p:nvPr>
            <p:ph type="sldNum" sz="quarter" idx="5"/>
          </p:nvPr>
        </p:nvSpPr>
        <p:spPr/>
        <p:txBody>
          <a:bodyPr/>
          <a:lstStyle/>
          <a:p>
            <a:fld id="{B4008EB6-D09E-4580-8CD6-DDB14511944F}" type="slidenum">
              <a:rPr lang="en-US" smtClean="0"/>
              <a:pPr/>
              <a:t>33</a:t>
            </a:fld>
            <a:endParaRPr lang="en-US" dirty="0"/>
          </a:p>
        </p:txBody>
      </p:sp>
    </p:spTree>
    <p:extLst>
      <p:ext uri="{BB962C8B-B14F-4D97-AF65-F5344CB8AC3E}">
        <p14:creationId xmlns:p14="http://schemas.microsoft.com/office/powerpoint/2010/main" val="20871355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kern="1200" dirty="0">
                <a:solidFill>
                  <a:schemeClr val="tx1"/>
                </a:solidFill>
                <a:effectLst/>
                <a:latin typeface="Segoe UI Light" pitchFamily="34" charset="0"/>
                <a:ea typeface="+mn-ea"/>
                <a:cs typeface="+mn-cs"/>
              </a:rPr>
              <a:t>There is a demand to increase the rate of software delivery by business stakeholders. </a:t>
            </a:r>
            <a:r>
              <a:rPr lang="en-US" sz="882" b="1" i="0" kern="1200" dirty="0">
                <a:solidFill>
                  <a:schemeClr val="tx1"/>
                </a:solidFill>
                <a:effectLst/>
                <a:latin typeface="Segoe UI Light" pitchFamily="34" charset="0"/>
                <a:ea typeface="+mn-ea"/>
                <a:cs typeface="+mn-cs"/>
              </a:rPr>
              <a:t>(As per Forrester Consulting Study, Only 17% of teams can use delivery software fast enough)</a:t>
            </a:r>
            <a:r>
              <a:rPr lang="en-US" sz="882" b="0" i="0" kern="1200" dirty="0">
                <a:solidFill>
                  <a:schemeClr val="tx1"/>
                </a:solidFill>
                <a:effectLst/>
                <a:latin typeface="Segoe UI Light" pitchFamily="34" charset="0"/>
                <a:ea typeface="+mn-ea"/>
                <a:cs typeface="+mn-cs"/>
              </a:rPr>
              <a:t> This proves the pain point.</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4/4/2019 11:57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378854803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GB" dirty="0"/>
              <a:t>Microservices apply an example of the open/closed principle: they are open for extension (using the interfaces they expose), and closed for modification (in that each is implemented and versioned independently).</a:t>
            </a:r>
          </a:p>
          <a:p>
            <a:endParaRPr lang="en-GB" dirty="0"/>
          </a:p>
          <a:p>
            <a:r>
              <a:rPr lang="en-GB" dirty="0"/>
              <a:t>Microservices provide many benefits over monolithic architectures. They can remove single points of failure (SPOFs) by ensuring issues in one service do not crash or impact other parts of an application. Individual microservices can be scaled out independently to provide additional availability and capacity. DevOps teams can extend functionality by adding new microservices without unnecessarily affecting other parts of the application.</a:t>
            </a:r>
          </a:p>
        </p:txBody>
      </p:sp>
      <p:sp>
        <p:nvSpPr>
          <p:cNvPr id="4" name="Marcador de encabezado 3"/>
          <p:cNvSpPr>
            <a:spLocks noGrp="1"/>
          </p:cNvSpPr>
          <p:nvPr>
            <p:ph type="hdr" sz="quarter"/>
          </p:nvPr>
        </p:nvSpPr>
        <p:spPr/>
        <p:txBody>
          <a:bodyPr/>
          <a:lstStyle/>
          <a:p>
            <a:endParaRPr lang="en-US" dirty="0"/>
          </a:p>
        </p:txBody>
      </p:sp>
      <p:sp>
        <p:nvSpPr>
          <p:cNvPr id="5" name="Marcador de pie de página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Marcador de fecha 5"/>
          <p:cNvSpPr>
            <a:spLocks noGrp="1"/>
          </p:cNvSpPr>
          <p:nvPr>
            <p:ph type="dt" idx="1"/>
          </p:nvPr>
        </p:nvSpPr>
        <p:spPr/>
        <p:txBody>
          <a:bodyPr/>
          <a:lstStyle/>
          <a:p>
            <a:fld id="{386CE63F-9E7F-4C04-9D0D-FCA25A8E9E86}" type="datetime8">
              <a:rPr lang="en-US" smtClean="0"/>
              <a:t>4/4/2019 11:57 PM</a:t>
            </a:fld>
            <a:endParaRPr lang="en-US" dirty="0"/>
          </a:p>
        </p:txBody>
      </p:sp>
      <p:sp>
        <p:nvSpPr>
          <p:cNvPr id="7" name="Marcador de número de diapositiva 6"/>
          <p:cNvSpPr>
            <a:spLocks noGrp="1"/>
          </p:cNvSpPr>
          <p:nvPr>
            <p:ph type="sldNum" sz="quarter" idx="5"/>
          </p:nvPr>
        </p:nvSpPr>
        <p:spPr/>
        <p:txBody>
          <a:bodyPr/>
          <a:lstStyle/>
          <a:p>
            <a:fld id="{B4008EB6-D09E-4580-8CD6-DDB14511944F}" type="slidenum">
              <a:rPr lang="en-US" smtClean="0"/>
              <a:pPr/>
              <a:t>34</a:t>
            </a:fld>
            <a:endParaRPr lang="en-US" dirty="0"/>
          </a:p>
        </p:txBody>
      </p:sp>
    </p:spTree>
    <p:extLst>
      <p:ext uri="{BB962C8B-B14F-4D97-AF65-F5344CB8AC3E}">
        <p14:creationId xmlns:p14="http://schemas.microsoft.com/office/powerpoint/2010/main" val="410943012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GB" dirty="0"/>
              <a:t>(intro)</a:t>
            </a:r>
          </a:p>
          <a:p>
            <a:r>
              <a:rPr lang="en-GB" sz="882" b="0" i="0" kern="1200" dirty="0">
                <a:solidFill>
                  <a:schemeClr val="tx1"/>
                </a:solidFill>
                <a:effectLst/>
                <a:latin typeface="Segoe UI Light" pitchFamily="34" charset="0"/>
                <a:ea typeface="+mn-ea"/>
                <a:cs typeface="+mn-cs"/>
              </a:rPr>
              <a:t>Microservices - also known as the microservice architecture - is an architectural style that structures an application as a collection of services that are… (list in the slide)</a:t>
            </a:r>
          </a:p>
          <a:p>
            <a:endParaRPr lang="en-GB" dirty="0"/>
          </a:p>
          <a:p>
            <a:r>
              <a:rPr lang="en-GB" sz="882" b="0" i="0" kern="1200" dirty="0">
                <a:solidFill>
                  <a:schemeClr val="tx1"/>
                </a:solidFill>
                <a:effectLst/>
                <a:latin typeface="Segoe UI Light" pitchFamily="34" charset="0"/>
                <a:ea typeface="+mn-ea"/>
                <a:cs typeface="+mn-cs"/>
              </a:rPr>
              <a:t>Using microservices can increase team velocity. DevOps practices, such as Continuous Integration and Continuous Delivery, are used to drive microservice deployments.</a:t>
            </a:r>
            <a:endParaRPr lang="en-GB" dirty="0"/>
          </a:p>
          <a:p>
            <a:endParaRPr lang="en-GB" dirty="0"/>
          </a:p>
        </p:txBody>
      </p:sp>
      <p:sp>
        <p:nvSpPr>
          <p:cNvPr id="4" name="Marcador de encabezado 3"/>
          <p:cNvSpPr>
            <a:spLocks noGrp="1"/>
          </p:cNvSpPr>
          <p:nvPr>
            <p:ph type="hdr" sz="quarter"/>
          </p:nvPr>
        </p:nvSpPr>
        <p:spPr/>
        <p:txBody>
          <a:bodyPr/>
          <a:lstStyle/>
          <a:p>
            <a:endParaRPr lang="en-US" dirty="0"/>
          </a:p>
        </p:txBody>
      </p:sp>
      <p:sp>
        <p:nvSpPr>
          <p:cNvPr id="5" name="Marcador de pie de página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Marcador de fecha 5"/>
          <p:cNvSpPr>
            <a:spLocks noGrp="1"/>
          </p:cNvSpPr>
          <p:nvPr>
            <p:ph type="dt" idx="1"/>
          </p:nvPr>
        </p:nvSpPr>
        <p:spPr/>
        <p:txBody>
          <a:bodyPr/>
          <a:lstStyle/>
          <a:p>
            <a:fld id="{386CE63F-9E7F-4C04-9D0D-FCA25A8E9E86}" type="datetime8">
              <a:rPr lang="en-US" smtClean="0"/>
              <a:t>4/4/2019 11:57 PM</a:t>
            </a:fld>
            <a:endParaRPr lang="en-US" dirty="0"/>
          </a:p>
        </p:txBody>
      </p:sp>
      <p:sp>
        <p:nvSpPr>
          <p:cNvPr id="7" name="Marcador de número de diapositiva 6"/>
          <p:cNvSpPr>
            <a:spLocks noGrp="1"/>
          </p:cNvSpPr>
          <p:nvPr>
            <p:ph type="sldNum" sz="quarter" idx="5"/>
          </p:nvPr>
        </p:nvSpPr>
        <p:spPr/>
        <p:txBody>
          <a:bodyPr/>
          <a:lstStyle/>
          <a:p>
            <a:fld id="{B4008EB6-D09E-4580-8CD6-DDB14511944F}" type="slidenum">
              <a:rPr lang="en-US" smtClean="0"/>
              <a:pPr/>
              <a:t>35</a:t>
            </a:fld>
            <a:endParaRPr lang="en-US" dirty="0"/>
          </a:p>
        </p:txBody>
      </p:sp>
    </p:spTree>
    <p:extLst>
      <p:ext uri="{BB962C8B-B14F-4D97-AF65-F5344CB8AC3E}">
        <p14:creationId xmlns:p14="http://schemas.microsoft.com/office/powerpoint/2010/main" val="10424360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GB" dirty="0"/>
          </a:p>
        </p:txBody>
      </p:sp>
      <p:sp>
        <p:nvSpPr>
          <p:cNvPr id="4" name="Marcador de encabezado 3"/>
          <p:cNvSpPr>
            <a:spLocks noGrp="1"/>
          </p:cNvSpPr>
          <p:nvPr>
            <p:ph type="hdr" sz="quarter"/>
          </p:nvPr>
        </p:nvSpPr>
        <p:spPr/>
        <p:txBody>
          <a:bodyPr/>
          <a:lstStyle/>
          <a:p>
            <a:endParaRPr lang="en-US" dirty="0"/>
          </a:p>
        </p:txBody>
      </p:sp>
      <p:sp>
        <p:nvSpPr>
          <p:cNvPr id="5" name="Marcador de pie de página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Marcador de fecha 5"/>
          <p:cNvSpPr>
            <a:spLocks noGrp="1"/>
          </p:cNvSpPr>
          <p:nvPr>
            <p:ph type="dt" idx="1"/>
          </p:nvPr>
        </p:nvSpPr>
        <p:spPr/>
        <p:txBody>
          <a:bodyPr/>
          <a:lstStyle/>
          <a:p>
            <a:fld id="{386CE63F-9E7F-4C04-9D0D-FCA25A8E9E86}" type="datetime8">
              <a:rPr lang="en-US" smtClean="0"/>
              <a:t>4/4/2019 11:57 PM</a:t>
            </a:fld>
            <a:endParaRPr lang="en-US" dirty="0"/>
          </a:p>
        </p:txBody>
      </p:sp>
      <p:sp>
        <p:nvSpPr>
          <p:cNvPr id="7" name="Marcador de número de diapositiva 6"/>
          <p:cNvSpPr>
            <a:spLocks noGrp="1"/>
          </p:cNvSpPr>
          <p:nvPr>
            <p:ph type="sldNum" sz="quarter" idx="5"/>
          </p:nvPr>
        </p:nvSpPr>
        <p:spPr/>
        <p:txBody>
          <a:bodyPr/>
          <a:lstStyle/>
          <a:p>
            <a:fld id="{B4008EB6-D09E-4580-8CD6-DDB14511944F}" type="slidenum">
              <a:rPr lang="en-US" smtClean="0"/>
              <a:pPr/>
              <a:t>36</a:t>
            </a:fld>
            <a:endParaRPr lang="en-US" dirty="0"/>
          </a:p>
        </p:txBody>
      </p:sp>
    </p:spTree>
    <p:extLst>
      <p:ext uri="{BB962C8B-B14F-4D97-AF65-F5344CB8AC3E}">
        <p14:creationId xmlns:p14="http://schemas.microsoft.com/office/powerpoint/2010/main" val="420158612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kern="1200" dirty="0">
                <a:solidFill>
                  <a:schemeClr val="tx1"/>
                </a:solidFill>
                <a:effectLst/>
                <a:latin typeface="Segoe UI Light" pitchFamily="34" charset="0"/>
                <a:ea typeface="+mn-ea"/>
                <a:cs typeface="+mn-cs"/>
              </a:rPr>
              <a:t>Deliver value to your users faster using proven agile tools to plan, track and discuss work across your teams.</a:t>
            </a:r>
          </a:p>
          <a:p>
            <a:endParaRPr lang="en-US" sz="882" b="0" i="0" kern="1200" dirty="0">
              <a:solidFill>
                <a:schemeClr val="tx1"/>
              </a:solidFill>
              <a:effectLst/>
              <a:latin typeface="Segoe UI Light" pitchFamily="34" charset="0"/>
              <a:ea typeface="+mn-ea"/>
              <a:cs typeface="+mn-cs"/>
            </a:endParaRPr>
          </a:p>
          <a:p>
            <a:r>
              <a:rPr lang="en-US" sz="882" b="0" i="0" kern="1200" dirty="0">
                <a:solidFill>
                  <a:schemeClr val="tx1"/>
                </a:solidFill>
                <a:effectLst/>
                <a:latin typeface="Segoe UI Light" pitchFamily="34" charset="0"/>
                <a:ea typeface="+mn-ea"/>
                <a:cs typeface="+mn-cs"/>
              </a:rPr>
              <a:t>Azure boards Combine drag-and-drop sprint planning and flexible work item tracking with comprehensive traceability to have the perfect home for all your ideas – big and small.</a:t>
            </a:r>
          </a:p>
          <a:p>
            <a:endParaRPr lang="en-GB" dirty="0"/>
          </a:p>
          <a:p>
            <a:r>
              <a:rPr lang="en-GB" dirty="0"/>
              <a:t>Also use Built-in scrum boards and planning tools to help your teams run sprints, stand-ups and planning meetings</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4/4/2019 11:57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37</a:t>
            </a:fld>
            <a:endParaRPr lang="en-US" dirty="0"/>
          </a:p>
        </p:txBody>
      </p:sp>
    </p:spTree>
    <p:extLst>
      <p:ext uri="{BB962C8B-B14F-4D97-AF65-F5344CB8AC3E}">
        <p14:creationId xmlns:p14="http://schemas.microsoft.com/office/powerpoint/2010/main" val="51472907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kern="1200" dirty="0">
                <a:solidFill>
                  <a:schemeClr val="tx1"/>
                </a:solidFill>
                <a:effectLst/>
                <a:latin typeface="Segoe UI Light" pitchFamily="34" charset="0"/>
                <a:ea typeface="+mn-ea"/>
                <a:cs typeface="+mn-cs"/>
              </a:rPr>
              <a:t>Build, test and deploy with CI/CD that works with any language, platform and cloud. Connect to GitHub or any other Git provider and deploy continuously.</a:t>
            </a:r>
          </a:p>
          <a:p>
            <a:endParaRPr lang="en-US" sz="882" b="0" i="0" kern="1200" dirty="0">
              <a:solidFill>
                <a:schemeClr val="tx1"/>
              </a:solidFill>
              <a:effectLst/>
              <a:latin typeface="Segoe UI Light" pitchFamily="34" charset="0"/>
              <a:ea typeface="+mn-ea"/>
              <a:cs typeface="+mn-cs"/>
            </a:endParaRPr>
          </a:p>
          <a:p>
            <a:r>
              <a:rPr lang="en-US" sz="882" b="0" i="0" kern="1200" dirty="0">
                <a:solidFill>
                  <a:schemeClr val="tx1"/>
                </a:solidFill>
                <a:effectLst/>
                <a:latin typeface="Segoe UI Light" pitchFamily="34" charset="0"/>
                <a:ea typeface="+mn-ea"/>
                <a:cs typeface="+mn-cs"/>
              </a:rPr>
              <a:t>Automate your builds and deployments with Pipelines so you spend less time with the nuts and bolts, and more time being creative.</a:t>
            </a:r>
          </a:p>
          <a:p>
            <a:br>
              <a:rPr lang="en-US" dirty="0"/>
            </a:br>
            <a:r>
              <a:rPr lang="en-US" dirty="0"/>
              <a:t>Azure Pipelines makes e</a:t>
            </a:r>
            <a:r>
              <a:rPr lang="en-US" sz="882" b="0" i="0" kern="1200" dirty="0">
                <a:solidFill>
                  <a:schemeClr val="tx1"/>
                </a:solidFill>
                <a:effectLst/>
                <a:latin typeface="Segoe UI Light" pitchFamily="34" charset="0"/>
                <a:ea typeface="+mn-ea"/>
                <a:cs typeface="+mn-cs"/>
              </a:rPr>
              <a:t>asily build and push images to container registries such as Docker Hub and Azure Container Registry. Deploy containers to individual hosts or Kubernetes.</a:t>
            </a:r>
          </a:p>
          <a:p>
            <a:endParaRPr lang="en-US" b="0"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4/4/2019 11:57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38</a:t>
            </a:fld>
            <a:endParaRPr lang="en-US" dirty="0"/>
          </a:p>
        </p:txBody>
      </p:sp>
    </p:spTree>
    <p:extLst>
      <p:ext uri="{BB962C8B-B14F-4D97-AF65-F5344CB8AC3E}">
        <p14:creationId xmlns:p14="http://schemas.microsoft.com/office/powerpoint/2010/main" val="319578565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kern="1200" dirty="0">
                <a:solidFill>
                  <a:schemeClr val="tx1"/>
                </a:solidFill>
                <a:effectLst/>
                <a:latin typeface="Segoe UI Light" pitchFamily="34" charset="0"/>
                <a:ea typeface="+mn-ea"/>
                <a:cs typeface="+mn-cs"/>
              </a:rPr>
              <a:t>With Azure Repos you’ll get unlimited, cloud-hosted private Git repos and collaborate to build better code with pull requests and advanced file management.</a:t>
            </a:r>
          </a:p>
          <a:p>
            <a:endParaRPr lang="en-US" sz="882" b="0" i="0" u="none" strike="noStrike" kern="1200" dirty="0">
              <a:solidFill>
                <a:schemeClr val="tx1"/>
              </a:solidFill>
              <a:effectLst/>
              <a:latin typeface="Segoe UI Light" pitchFamily="34" charset="0"/>
              <a:ea typeface="+mn-ea"/>
              <a:cs typeface="+mn-cs"/>
            </a:endParaRPr>
          </a:p>
          <a:p>
            <a:r>
              <a:rPr lang="en-US" sz="882" b="0" i="0" u="none" strike="noStrike" kern="1200" dirty="0">
                <a:solidFill>
                  <a:schemeClr val="tx1"/>
                </a:solidFill>
                <a:effectLst/>
                <a:latin typeface="Segoe UI Light" pitchFamily="34" charset="0"/>
                <a:ea typeface="+mn-ea"/>
                <a:cs typeface="+mn-cs"/>
              </a:rPr>
              <a:t>Azure Repos</a:t>
            </a:r>
            <a:r>
              <a:rPr lang="en-GB" sz="882" b="0" i="0" u="none" strike="noStrike" kern="1200" dirty="0">
                <a:solidFill>
                  <a:schemeClr val="tx1"/>
                </a:solidFill>
                <a:effectLst/>
                <a:latin typeface="Segoe UI Light" pitchFamily="34" charset="0"/>
                <a:ea typeface="+mn-ea"/>
                <a:cs typeface="+mn-cs"/>
              </a:rPr>
              <a:t> has: </a:t>
            </a:r>
            <a:endParaRPr lang="en-US" sz="882" b="0" i="0" u="none" strike="noStrike" kern="1200" dirty="0">
              <a:solidFill>
                <a:schemeClr val="tx1"/>
              </a:solidFill>
              <a:effectLst/>
              <a:latin typeface="Segoe UI Light" pitchFamily="34" charset="0"/>
              <a:ea typeface="+mn-ea"/>
              <a:cs typeface="+mn-cs"/>
            </a:endParaRPr>
          </a:p>
          <a:p>
            <a:r>
              <a:rPr lang="en-US" sz="882" b="1" i="0" kern="1200" dirty="0">
                <a:solidFill>
                  <a:schemeClr val="tx1"/>
                </a:solidFill>
                <a:effectLst/>
                <a:latin typeface="Segoe UI Light" pitchFamily="34" charset="0"/>
                <a:ea typeface="+mn-ea"/>
                <a:cs typeface="+mn-cs"/>
              </a:rPr>
              <a:t>Support for any Git client:</a:t>
            </a:r>
          </a:p>
          <a:p>
            <a:r>
              <a:rPr lang="en-US" sz="882" b="0" kern="1200" dirty="0">
                <a:solidFill>
                  <a:schemeClr val="tx1"/>
                </a:solidFill>
                <a:effectLst/>
                <a:latin typeface="Segoe UI Light" pitchFamily="34" charset="0"/>
                <a:ea typeface="+mn-ea"/>
                <a:cs typeface="+mn-cs"/>
              </a:rPr>
              <a:t>Securely connect with and push code into your Git repos from any IDE, editor or Git client.</a:t>
            </a:r>
            <a:br>
              <a:rPr lang="en-US" dirty="0"/>
            </a:br>
            <a:r>
              <a:rPr lang="en-US" sz="882" b="1" i="0" kern="1200" dirty="0">
                <a:solidFill>
                  <a:schemeClr val="tx1"/>
                </a:solidFill>
                <a:effectLst/>
                <a:latin typeface="Segoe UI Light" pitchFamily="34" charset="0"/>
                <a:ea typeface="+mn-ea"/>
                <a:cs typeface="+mn-cs"/>
              </a:rPr>
              <a:t>Web hooks and API integration:</a:t>
            </a:r>
          </a:p>
          <a:p>
            <a:r>
              <a:rPr lang="en-US" sz="882" b="0" kern="1200" dirty="0">
                <a:solidFill>
                  <a:schemeClr val="tx1"/>
                </a:solidFill>
                <a:effectLst/>
                <a:latin typeface="Segoe UI Light" pitchFamily="34" charset="0"/>
                <a:ea typeface="+mn-ea"/>
                <a:cs typeface="+mn-cs"/>
              </a:rPr>
              <a:t>Add validations and extensions from the marketplace or build your own using web hooks and REST APIs.</a:t>
            </a:r>
            <a:br>
              <a:rPr lang="en-US" dirty="0"/>
            </a:br>
            <a:r>
              <a:rPr lang="en-GB" sz="882" b="1" i="0" kern="1200" dirty="0">
                <a:solidFill>
                  <a:schemeClr val="tx1"/>
                </a:solidFill>
                <a:effectLst/>
                <a:latin typeface="Segoe UI Light" pitchFamily="34" charset="0"/>
                <a:ea typeface="+mn-ea"/>
                <a:cs typeface="+mn-cs"/>
              </a:rPr>
              <a:t>Semantic code search:</a:t>
            </a:r>
          </a:p>
          <a:p>
            <a:r>
              <a:rPr lang="en-US" sz="882" b="0" i="0" kern="1200" dirty="0">
                <a:solidFill>
                  <a:schemeClr val="tx1"/>
                </a:solidFill>
                <a:effectLst/>
                <a:latin typeface="Segoe UI Light" pitchFamily="34" charset="0"/>
                <a:ea typeface="+mn-ea"/>
                <a:cs typeface="+mn-cs"/>
              </a:rPr>
              <a:t>Quickly find what you’re looking for with code-aware search that understands classes and variables.</a:t>
            </a:r>
            <a:br>
              <a:rPr lang="en-GB" b="0" dirty="0"/>
            </a:br>
            <a:endParaRPr lang="en-GB" sz="882" b="0" i="0" u="none" strike="noStrike"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4/4/2019 11:57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39</a:t>
            </a:fld>
            <a:endParaRPr lang="en-US" dirty="0"/>
          </a:p>
        </p:txBody>
      </p:sp>
    </p:spTree>
    <p:extLst>
      <p:ext uri="{BB962C8B-B14F-4D97-AF65-F5344CB8AC3E}">
        <p14:creationId xmlns:p14="http://schemas.microsoft.com/office/powerpoint/2010/main" val="405438144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kern="1200" dirty="0">
                <a:solidFill>
                  <a:schemeClr val="tx1"/>
                </a:solidFill>
                <a:effectLst/>
                <a:latin typeface="Segoe UI Light" pitchFamily="34" charset="0"/>
                <a:ea typeface="+mn-ea"/>
                <a:cs typeface="+mn-cs"/>
              </a:rPr>
              <a:t>Azure Test Plans helps to Improve your code quality using planned and exploratory testing services for your apps.</a:t>
            </a:r>
          </a:p>
          <a:p>
            <a:endParaRPr lang="en-US" sz="882" b="0" i="0" u="none" strike="noStrike" kern="1200" dirty="0">
              <a:solidFill>
                <a:schemeClr val="tx1"/>
              </a:solidFill>
              <a:effectLst/>
              <a:latin typeface="Segoe UI Light" pitchFamily="34" charset="0"/>
              <a:ea typeface="+mn-ea"/>
              <a:cs typeface="+mn-cs"/>
            </a:endParaRPr>
          </a:p>
          <a:p>
            <a:r>
              <a:rPr lang="en-US" sz="882" b="0" i="0" u="none" strike="noStrike" kern="1200" dirty="0">
                <a:solidFill>
                  <a:schemeClr val="tx1"/>
                </a:solidFill>
                <a:effectLst/>
                <a:latin typeface="Segoe UI Light" pitchFamily="34" charset="0"/>
                <a:ea typeface="+mn-ea"/>
                <a:cs typeface="+mn-cs"/>
              </a:rPr>
              <a:t>With Azure Test Plans you can</a:t>
            </a:r>
          </a:p>
          <a:p>
            <a:r>
              <a:rPr lang="en-GB" sz="882" b="1" i="0" kern="1200" dirty="0">
                <a:solidFill>
                  <a:schemeClr val="tx1"/>
                </a:solidFill>
                <a:effectLst/>
                <a:latin typeface="Segoe UI Light" pitchFamily="34" charset="0"/>
                <a:ea typeface="+mn-ea"/>
                <a:cs typeface="+mn-cs"/>
              </a:rPr>
              <a:t>Capture rich data</a:t>
            </a:r>
            <a:br>
              <a:rPr lang="en-GB" dirty="0"/>
            </a:br>
            <a:r>
              <a:rPr lang="en-US" sz="882" b="1" i="0" kern="1200" dirty="0">
                <a:solidFill>
                  <a:schemeClr val="tx1"/>
                </a:solidFill>
                <a:effectLst/>
                <a:latin typeface="Segoe UI Light" pitchFamily="34" charset="0"/>
                <a:ea typeface="+mn-ea"/>
                <a:cs typeface="+mn-cs"/>
              </a:rPr>
              <a:t>Test across web and desktop</a:t>
            </a:r>
            <a:br>
              <a:rPr lang="en-US" dirty="0"/>
            </a:br>
            <a:r>
              <a:rPr lang="en-GB" sz="882" b="1" i="0" kern="1200" dirty="0">
                <a:solidFill>
                  <a:schemeClr val="tx1"/>
                </a:solidFill>
                <a:effectLst/>
                <a:latin typeface="Segoe UI Light" pitchFamily="34" charset="0"/>
                <a:ea typeface="+mn-ea"/>
                <a:cs typeface="+mn-cs"/>
              </a:rPr>
              <a:t>Get end-to-end traceability</a:t>
            </a:r>
          </a:p>
          <a:p>
            <a:br>
              <a:rPr lang="en-GB" dirty="0"/>
            </a:br>
            <a:endParaRPr lang="en-GB"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4/4/2019 11:57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40</a:t>
            </a:fld>
            <a:endParaRPr lang="en-US" dirty="0"/>
          </a:p>
        </p:txBody>
      </p:sp>
    </p:spTree>
    <p:extLst>
      <p:ext uri="{BB962C8B-B14F-4D97-AF65-F5344CB8AC3E}">
        <p14:creationId xmlns:p14="http://schemas.microsoft.com/office/powerpoint/2010/main" val="197789030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With Azure </a:t>
            </a:r>
            <a:r>
              <a:rPr lang="en-GB" dirty="0" err="1"/>
              <a:t>Artifacts</a:t>
            </a:r>
            <a:r>
              <a:rPr lang="en-GB" dirty="0"/>
              <a:t> </a:t>
            </a:r>
            <a:r>
              <a:rPr lang="en-US" sz="882" b="0" i="0" kern="1200" dirty="0">
                <a:solidFill>
                  <a:schemeClr val="tx1"/>
                </a:solidFill>
                <a:effectLst/>
                <a:latin typeface="Segoe UI Light" pitchFamily="34" charset="0"/>
                <a:ea typeface="+mn-ea"/>
                <a:cs typeface="+mn-cs"/>
              </a:rPr>
              <a:t>add fully integrated package management to your continuous integration/continuous delivery (CI/CD) pipelines with a single click. Create and share Maven, </a:t>
            </a:r>
            <a:r>
              <a:rPr lang="en-US" sz="882" b="0" i="0" kern="1200" dirty="0" err="1">
                <a:solidFill>
                  <a:schemeClr val="tx1"/>
                </a:solidFill>
                <a:effectLst/>
                <a:latin typeface="Segoe UI Light" pitchFamily="34" charset="0"/>
                <a:ea typeface="+mn-ea"/>
                <a:cs typeface="+mn-cs"/>
              </a:rPr>
              <a:t>npm</a:t>
            </a:r>
            <a:r>
              <a:rPr lang="en-US" sz="882" b="0" i="0" kern="1200" dirty="0">
                <a:solidFill>
                  <a:schemeClr val="tx1"/>
                </a:solidFill>
                <a:effectLst/>
                <a:latin typeface="Segoe UI Light" pitchFamily="34" charset="0"/>
                <a:ea typeface="+mn-ea"/>
                <a:cs typeface="+mn-cs"/>
              </a:rPr>
              <a:t> and NuGet packages from public and private sources with teams of any size.</a:t>
            </a:r>
          </a:p>
          <a:p>
            <a:endParaRPr lang="en-US" sz="882" b="0" i="0" kern="1200" dirty="0">
              <a:solidFill>
                <a:schemeClr val="tx1"/>
              </a:solidFill>
              <a:effectLst/>
              <a:latin typeface="Segoe UI Light" pitchFamily="34" charset="0"/>
              <a:ea typeface="+mn-ea"/>
              <a:cs typeface="+mn-cs"/>
            </a:endParaRPr>
          </a:p>
          <a:p>
            <a:r>
              <a:rPr lang="en-US" dirty="0"/>
              <a:t>With azure artifacts you can</a:t>
            </a:r>
          </a:p>
          <a:p>
            <a:r>
              <a:rPr lang="en-US" sz="882" b="1" i="0" kern="1200" dirty="0">
                <a:solidFill>
                  <a:schemeClr val="tx1"/>
                </a:solidFill>
                <a:effectLst/>
                <a:latin typeface="Segoe UI Light" pitchFamily="34" charset="0"/>
                <a:ea typeface="+mn-ea"/>
                <a:cs typeface="+mn-cs"/>
              </a:rPr>
              <a:t>Share code efficiently:</a:t>
            </a:r>
          </a:p>
          <a:p>
            <a:r>
              <a:rPr lang="en-US" sz="882" b="0" i="0" kern="1200" dirty="0">
                <a:solidFill>
                  <a:schemeClr val="tx1"/>
                </a:solidFill>
                <a:effectLst/>
                <a:latin typeface="Segoe UI Light" pitchFamily="34" charset="0"/>
                <a:ea typeface="+mn-ea"/>
                <a:cs typeface="+mn-cs"/>
              </a:rPr>
              <a:t>Easily share code across small teams and large enterprises.</a:t>
            </a:r>
          </a:p>
          <a:p>
            <a:r>
              <a:rPr lang="en-GB" sz="882" b="1" i="0" kern="1200" dirty="0">
                <a:solidFill>
                  <a:schemeClr val="tx1"/>
                </a:solidFill>
                <a:effectLst/>
                <a:latin typeface="Segoe UI Light" pitchFamily="34" charset="0"/>
                <a:ea typeface="+mn-ea"/>
                <a:cs typeface="+mn-cs"/>
              </a:rPr>
              <a:t>Manage all package types:</a:t>
            </a:r>
          </a:p>
          <a:p>
            <a:r>
              <a:rPr lang="en-US" sz="882" b="0" kern="1200" dirty="0">
                <a:solidFill>
                  <a:schemeClr val="tx1"/>
                </a:solidFill>
                <a:effectLst/>
                <a:latin typeface="Segoe UI Light" pitchFamily="34" charset="0"/>
                <a:ea typeface="+mn-ea"/>
                <a:cs typeface="+mn-cs"/>
              </a:rPr>
              <a:t>Get universal artifact management for Maven, </a:t>
            </a:r>
            <a:r>
              <a:rPr lang="en-US" sz="882" b="0" kern="1200" dirty="0" err="1">
                <a:solidFill>
                  <a:schemeClr val="tx1"/>
                </a:solidFill>
                <a:effectLst/>
                <a:latin typeface="Segoe UI Light" pitchFamily="34" charset="0"/>
                <a:ea typeface="+mn-ea"/>
                <a:cs typeface="+mn-cs"/>
              </a:rPr>
              <a:t>npm</a:t>
            </a:r>
            <a:r>
              <a:rPr lang="en-US" sz="882" b="0" kern="1200" dirty="0">
                <a:solidFill>
                  <a:schemeClr val="tx1"/>
                </a:solidFill>
                <a:effectLst/>
                <a:latin typeface="Segoe UI Light" pitchFamily="34" charset="0"/>
                <a:ea typeface="+mn-ea"/>
                <a:cs typeface="+mn-cs"/>
              </a:rPr>
              <a:t> and NuGet.</a:t>
            </a:r>
          </a:p>
          <a:p>
            <a:r>
              <a:rPr lang="en-US" sz="882" b="1" i="0" kern="1200" dirty="0">
                <a:solidFill>
                  <a:schemeClr val="tx1"/>
                </a:solidFill>
                <a:effectLst/>
                <a:latin typeface="Segoe UI Light" pitchFamily="34" charset="0"/>
                <a:ea typeface="+mn-ea"/>
                <a:cs typeface="+mn-cs"/>
              </a:rPr>
              <a:t>Add packages to any pipeline:</a:t>
            </a:r>
          </a:p>
          <a:p>
            <a:r>
              <a:rPr lang="en-US" sz="882" b="0" i="0" kern="1200" dirty="0">
                <a:solidFill>
                  <a:schemeClr val="tx1"/>
                </a:solidFill>
                <a:effectLst/>
                <a:latin typeface="Segoe UI Light" pitchFamily="34" charset="0"/>
                <a:ea typeface="+mn-ea"/>
                <a:cs typeface="+mn-cs"/>
              </a:rPr>
              <a:t>Share packages, and use built-in CI/CD, versioning and </a:t>
            </a:r>
            <a:r>
              <a:rPr lang="en-US" sz="882" b="0" i="0" kern="1200">
                <a:solidFill>
                  <a:schemeClr val="tx1"/>
                </a:solidFill>
                <a:effectLst/>
                <a:latin typeface="Segoe UI Light" pitchFamily="34" charset="0"/>
                <a:ea typeface="+mn-ea"/>
                <a:cs typeface="+mn-cs"/>
              </a:rPr>
              <a:t>testing.</a:t>
            </a:r>
            <a:endParaRPr lang="en-GB"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4/4/2019 11:57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41</a:t>
            </a:fld>
            <a:endParaRPr lang="en-US" dirty="0"/>
          </a:p>
        </p:txBody>
      </p:sp>
    </p:spTree>
    <p:extLst>
      <p:ext uri="{BB962C8B-B14F-4D97-AF65-F5344CB8AC3E}">
        <p14:creationId xmlns:p14="http://schemas.microsoft.com/office/powerpoint/2010/main" val="223617522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A38D0AE-708A-40CE-9235-C1946D70C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8066215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0ECFDC7D-F4BE-4668-920D-08874925A5D7}" type="datetime8">
              <a:rPr lang="en-US" smtClean="0">
                <a:solidFill>
                  <a:prstClr val="black"/>
                </a:solidFill>
              </a:rPr>
              <a:t>4/4/2019 11:57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43</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1855107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4/4/2019 11:57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407960257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Microsoft has countless resources for developers. I would encourage you to save and bookmark these </a:t>
            </a:r>
            <a:r>
              <a:rPr lang="en-US" dirty="0" err="1"/>
              <a:t>Urls</a:t>
            </a:r>
            <a:r>
              <a:rPr lang="en-US" dirty="0"/>
              <a:t>. </a:t>
            </a:r>
          </a:p>
          <a:p>
            <a:endParaRPr lang="en-US" dirty="0"/>
          </a:p>
          <a:p>
            <a:pPr marL="228600" indent="-228600">
              <a:buAutoNum type="arabicPeriod"/>
            </a:pPr>
            <a:r>
              <a:rPr lang="en-US" dirty="0"/>
              <a:t>Microsoft Learn – over 60 free self guided courses with documentation and labs created by Microsoft Engineering Teams where you can learn at your own pace. </a:t>
            </a:r>
          </a:p>
          <a:p>
            <a:pPr marL="228600" indent="-228600">
              <a:buAutoNum type="arabicPeriod"/>
            </a:pPr>
            <a:r>
              <a:rPr lang="en-US" dirty="0"/>
              <a:t>The US Developer LinkedIn Point Drive, this is a custom curated list of the top developer events and skills resources</a:t>
            </a:r>
          </a:p>
          <a:p>
            <a:pPr marL="228600" indent="-228600">
              <a:buAutoNum type="arabicPeriod"/>
            </a:pPr>
            <a:r>
              <a:rPr lang="en-US" dirty="0"/>
              <a:t>The Developer Newsletter, basically an insider view of the latest for developers served up in monthly newsletter</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A38D0AE-708A-40CE-9235-C1946D70C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2390402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5EDC872-95AD-42FA-84B6-64EAE6FA698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0120192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5EDC872-95AD-42FA-84B6-64EAE6FA698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1423799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5EDC872-95AD-42FA-84B6-64EAE6FA698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363039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DevOps: (final) </a:t>
            </a:r>
            <a:r>
              <a:rPr lang="en-US" dirty="0"/>
              <a:t>They also use advance Application Performance Monitoring (APM) Tools</a:t>
            </a:r>
            <a:endParaRPr lang="en-GB"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4/4/2019 11:57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33522228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4/4/2019 11:57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24146228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Predictability: DevOps offers significantly lower failure rate of new releases</a:t>
            </a:r>
          </a:p>
          <a:p>
            <a:endParaRPr lang="en-US" dirty="0"/>
          </a:p>
          <a:p>
            <a:r>
              <a:rPr lang="en-US" dirty="0"/>
              <a:t>2. Reproducibility: Version everything so that earlier version can be restored anytime.</a:t>
            </a:r>
          </a:p>
          <a:p>
            <a:endParaRPr lang="en-US" dirty="0"/>
          </a:p>
          <a:p>
            <a:r>
              <a:rPr lang="en-US" dirty="0"/>
              <a:t>3. Maintainability: Effortless process of recovery in the event of a new release crashing or disabling the current system.</a:t>
            </a:r>
          </a:p>
          <a:p>
            <a:endParaRPr lang="en-US" dirty="0"/>
          </a:p>
          <a:p>
            <a:r>
              <a:rPr lang="en-US" dirty="0"/>
              <a:t>4. Time to market: DevOps reduces the time to market up to 50% through streamlined software delivery. This is particularly the case for digital and mobile applications.</a:t>
            </a:r>
          </a:p>
          <a:p>
            <a:endParaRPr lang="en-US" dirty="0"/>
          </a:p>
          <a:p>
            <a:r>
              <a:rPr lang="en-US" dirty="0"/>
              <a:t>5. Greater Quality: DevOps helps the team to provide improved quality of application development as it incorporates infrastructure issues.</a:t>
            </a:r>
          </a:p>
          <a:p>
            <a:endParaRPr lang="en-US" dirty="0"/>
          </a:p>
          <a:p>
            <a:r>
              <a:rPr lang="en-US" dirty="0"/>
              <a:t>6. Reduced Risk: DevOps incorporates security aspects in the software delivery lifecycle. It helps in reduction of defects across the lifecycle.</a:t>
            </a:r>
          </a:p>
          <a:p>
            <a:endParaRPr lang="en-US" dirty="0"/>
          </a:p>
          <a:p>
            <a:r>
              <a:rPr lang="en-US" dirty="0"/>
              <a:t>7. Resiliency: The Operational state of the software system is more stable, secure, and changes are auditable.</a:t>
            </a:r>
          </a:p>
          <a:p>
            <a:endParaRPr lang="en-US" dirty="0"/>
          </a:p>
          <a:p>
            <a:r>
              <a:rPr lang="en-US" dirty="0"/>
              <a:t>8. Cost Efficiency: DevOps offers cost efficiency in the software development process which is always an aspiration of IT companies' management.</a:t>
            </a:r>
          </a:p>
          <a:p>
            <a:endParaRPr lang="en-US" dirty="0"/>
          </a:p>
          <a:p>
            <a:r>
              <a:rPr lang="en-US" dirty="0"/>
              <a:t>9. Breaks larger code base into small pieces: DevOps is based on the agile programming method. Therefore, it allows breaking larger code bases into smaller and manageable chunks.</a:t>
            </a:r>
            <a:endParaRPr lang="en-GB"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4/4/2019 11:57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36604111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A38D0AE-708A-40CE-9235-C1946D70C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923806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DevOps is deep integration between development and operations. Understanding DevOps is not possible without knowing DevOps lifecycle.</a:t>
            </a:r>
          </a:p>
          <a:p>
            <a:endParaRPr lang="en-US" dirty="0"/>
          </a:p>
          <a:p>
            <a:r>
              <a:rPr lang="en-US" dirty="0"/>
              <a:t>Lets talk about the DevOps lifecycle</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C61DAB-D93E-49CA-B245-379601CFE8D0}" type="datetime8">
              <a:rPr lang="en-US" smtClean="0"/>
              <a:t>4/4/2019 11:57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150643527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3.xml"/><Relationship Id="rId4" Type="http://schemas.openxmlformats.org/officeDocument/2006/relationships/image" Target="../media/image8.emf"/></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jpg"/><Relationship Id="rId1" Type="http://schemas.openxmlformats.org/officeDocument/2006/relationships/slideMaster" Target="../slideMasters/slideMaster3.xml"/><Relationship Id="rId4" Type="http://schemas.openxmlformats.org/officeDocument/2006/relationships/image" Target="../media/image15.jp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Master" Target="../slideMasters/slideMaster3.xml"/><Relationship Id="rId4" Type="http://schemas.openxmlformats.org/officeDocument/2006/relationships/image" Target="../media/image19.jp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emf"/><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jpg"/><Relationship Id="rId1" Type="http://schemas.openxmlformats.org/officeDocument/2006/relationships/slideMaster" Target="../slideMasters/slideMaster4.xml"/><Relationship Id="rId4" Type="http://schemas.openxmlformats.org/officeDocument/2006/relationships/image" Target="../media/image15.jp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Master" Target="../slideMasters/slideMaster4.xml"/><Relationship Id="rId4" Type="http://schemas.openxmlformats.org/officeDocument/2006/relationships/image" Target="../media/image19.jp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8" name="Picture 7" descr="A group of young people, students,  looking at a computer&#10;">
            <a:extLst>
              <a:ext uri="{FF2B5EF4-FFF2-40B4-BE49-F238E27FC236}">
                <a16:creationId xmlns:a16="http://schemas.microsoft.com/office/drawing/2014/main" id="{5AA75CBB-8F34-43C9-991C-DAF5E5D2D167}"/>
              </a:ext>
            </a:extLst>
          </p:cNvPr>
          <p:cNvPicPr>
            <a:picLocks noChangeAspect="1"/>
          </p:cNvPicPr>
          <p:nvPr userDrawn="1"/>
        </p:nvPicPr>
        <p:blipFill rotWithShape="1">
          <a:blip r:embed="rId3"/>
          <a:srcRect l="14560" r="18791"/>
          <a:stretch/>
        </p:blipFill>
        <p:spPr bwMode="auto">
          <a:xfrm>
            <a:off x="5334000" y="0"/>
            <a:ext cx="6858000" cy="6858000"/>
          </a:xfrm>
          <a:prstGeom prst="rect">
            <a:avLst/>
          </a:prstGeom>
        </p:spPr>
      </p:pic>
    </p:spTree>
    <p:extLst>
      <p:ext uri="{BB962C8B-B14F-4D97-AF65-F5344CB8AC3E}">
        <p14:creationId xmlns:p14="http://schemas.microsoft.com/office/powerpoint/2010/main" val="12568246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6070262"/>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2368257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67541623"/>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70957847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64825458"/>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00076556"/>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680384420"/>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04289880"/>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977259870"/>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noChangeAspect="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959184906"/>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37611799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3942464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9558707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8" name="Picture 7" descr="A group of young people, students,  looking at a computer">
            <a:extLst>
              <a:ext uri="{FF2B5EF4-FFF2-40B4-BE49-F238E27FC236}">
                <a16:creationId xmlns:a16="http://schemas.microsoft.com/office/drawing/2014/main" id="{1285F101-84E7-425B-BE07-D20731937218}"/>
              </a:ext>
            </a:extLst>
          </p:cNvPr>
          <p:cNvPicPr>
            <a:picLocks noChangeAspect="1"/>
          </p:cNvPicPr>
          <p:nvPr userDrawn="1"/>
        </p:nvPicPr>
        <p:blipFill rotWithShape="1">
          <a:blip r:embed="rId3"/>
          <a:srcRect l="14560" r="18791"/>
          <a:stretch/>
        </p:blipFill>
        <p:spPr bwMode="auto">
          <a:xfrm>
            <a:off x="5334000" y="0"/>
            <a:ext cx="6858000" cy="6858000"/>
          </a:xfrm>
          <a:prstGeom prst="rect">
            <a:avLst/>
          </a:prstGeom>
        </p:spPr>
      </p:pic>
    </p:spTree>
    <p:extLst>
      <p:ext uri="{BB962C8B-B14F-4D97-AF65-F5344CB8AC3E}">
        <p14:creationId xmlns:p14="http://schemas.microsoft.com/office/powerpoint/2010/main" val="1040302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1388392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1435120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9671344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801835"/>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12932845"/>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b="1"/>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41394908"/>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779057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1898179626"/>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itle Slide 3 ">
    <p:bg>
      <p:bgPr>
        <a:solidFill>
          <a:srgbClr val="000000"/>
        </a:solidFill>
        <a:effectLst/>
      </p:bgPr>
    </p:bg>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B75096FF-13CC-0248-B6F1-88D5C0332823}"/>
              </a:ext>
            </a:extLst>
          </p:cNvPr>
          <p:cNvSpPr>
            <a:spLocks noGrp="1"/>
          </p:cNvSpPr>
          <p:nvPr>
            <p:ph type="title" hasCustomPrompt="1"/>
          </p:nvPr>
        </p:nvSpPr>
        <p:spPr>
          <a:xfrm>
            <a:off x="431183" y="2602180"/>
            <a:ext cx="6564802" cy="1653640"/>
          </a:xfrm>
          <a:noFill/>
        </p:spPr>
        <p:txBody>
          <a:bodyPr lIns="0" tIns="0" rIns="0" bIns="182880" anchor="b" anchorCtr="0"/>
          <a:lstStyle>
            <a:lvl1pPr>
              <a:defRPr sz="4902" strike="noStrike" spc="-49" baseline="0">
                <a:solidFill>
                  <a:schemeClr val="bg1"/>
                </a:solidFill>
              </a:defRPr>
            </a:lvl1pPr>
          </a:lstStyle>
          <a:p>
            <a:r>
              <a:rPr lang="en-US" dirty="0"/>
              <a:t>Microsoft Azure </a:t>
            </a:r>
            <a:br>
              <a:rPr lang="en-US" dirty="0"/>
            </a:br>
            <a:r>
              <a:rPr lang="en-US" dirty="0"/>
              <a:t>Developer Camp</a:t>
            </a:r>
          </a:p>
        </p:txBody>
      </p:sp>
      <p:pic>
        <p:nvPicPr>
          <p:cNvPr id="6" name="Picture 5">
            <a:extLst>
              <a:ext uri="{FF2B5EF4-FFF2-40B4-BE49-F238E27FC236}">
                <a16:creationId xmlns:a16="http://schemas.microsoft.com/office/drawing/2014/main" id="{414E37FF-12F6-394D-83D1-D72C5CB1EF3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pic>
        <p:nvPicPr>
          <p:cNvPr id="2" name="Picture 1">
            <a:extLst>
              <a:ext uri="{FF2B5EF4-FFF2-40B4-BE49-F238E27FC236}">
                <a16:creationId xmlns:a16="http://schemas.microsoft.com/office/drawing/2014/main" id="{0E35BB69-BA27-A546-9D3A-488B97064EF6}"/>
              </a:ext>
            </a:extLst>
          </p:cNvPr>
          <p:cNvPicPr>
            <a:picLocks noChangeAspect="1"/>
          </p:cNvPicPr>
          <p:nvPr userDrawn="1"/>
        </p:nvPicPr>
        <p:blipFill>
          <a:blip r:embed="rId3"/>
          <a:stretch>
            <a:fillRect/>
          </a:stretch>
        </p:blipFill>
        <p:spPr>
          <a:xfrm>
            <a:off x="7089138" y="1427085"/>
            <a:ext cx="3954738" cy="4003831"/>
          </a:xfrm>
          <a:prstGeom prst="rect">
            <a:avLst/>
          </a:prstGeom>
        </p:spPr>
      </p:pic>
    </p:spTree>
    <p:extLst>
      <p:ext uri="{BB962C8B-B14F-4D97-AF65-F5344CB8AC3E}">
        <p14:creationId xmlns:p14="http://schemas.microsoft.com/office/powerpoint/2010/main" val="10796298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8" name="Picture 7" descr="A group of young people, students,  looking at a computer&#10;">
            <a:extLst>
              <a:ext uri="{FF2B5EF4-FFF2-40B4-BE49-F238E27FC236}">
                <a16:creationId xmlns:a16="http://schemas.microsoft.com/office/drawing/2014/main" id="{5AA75CBB-8F34-43C9-991C-DAF5E5D2D167}"/>
              </a:ext>
            </a:extLst>
          </p:cNvPr>
          <p:cNvPicPr>
            <a:picLocks noChangeAspect="1"/>
          </p:cNvPicPr>
          <p:nvPr userDrawn="1"/>
        </p:nvPicPr>
        <p:blipFill rotWithShape="1">
          <a:blip r:embed="rId2"/>
          <a:srcRect l="14560" r="18791"/>
          <a:stretch/>
        </p:blipFill>
        <p:spPr bwMode="auto">
          <a:xfrm>
            <a:off x="5334000" y="0"/>
            <a:ext cx="6858000" cy="6858000"/>
          </a:xfrm>
          <a:prstGeom prst="rect">
            <a:avLst/>
          </a:prstGeom>
        </p:spPr>
      </p:pic>
      <p:pic>
        <p:nvPicPr>
          <p:cNvPr id="6" name="MS logo gray - EMF" descr="Microsoft logo, gray text version">
            <a:extLst>
              <a:ext uri="{FF2B5EF4-FFF2-40B4-BE49-F238E27FC236}">
                <a16:creationId xmlns:a16="http://schemas.microsoft.com/office/drawing/2014/main" id="{606C7DA6-3E58-4BAA-9E2E-EA46ED5F1820}"/>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4091489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30528801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8" name="Picture 7" descr="A group of young people, students,  looking at a computer">
            <a:extLst>
              <a:ext uri="{FF2B5EF4-FFF2-40B4-BE49-F238E27FC236}">
                <a16:creationId xmlns:a16="http://schemas.microsoft.com/office/drawing/2014/main" id="{1285F101-84E7-425B-BE07-D20731937218}"/>
              </a:ext>
            </a:extLst>
          </p:cNvPr>
          <p:cNvPicPr>
            <a:picLocks noChangeAspect="1"/>
          </p:cNvPicPr>
          <p:nvPr userDrawn="1"/>
        </p:nvPicPr>
        <p:blipFill rotWithShape="1">
          <a:blip r:embed="rId2"/>
          <a:srcRect l="14560" r="18791"/>
          <a:stretch/>
        </p:blipFill>
        <p:spPr bwMode="auto">
          <a:xfrm>
            <a:off x="5334000" y="0"/>
            <a:ext cx="6858000" cy="6858000"/>
          </a:xfrm>
          <a:prstGeom prst="rect">
            <a:avLst/>
          </a:prstGeom>
        </p:spPr>
      </p:pic>
      <p:pic>
        <p:nvPicPr>
          <p:cNvPr id="6" name="MS logo white - EMF" descr="Microsoft logo white text version">
            <a:extLst>
              <a:ext uri="{FF2B5EF4-FFF2-40B4-BE49-F238E27FC236}">
                <a16:creationId xmlns:a16="http://schemas.microsoft.com/office/drawing/2014/main" id="{752F7F94-9231-4E4A-AA40-FA537E6B0D74}"/>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593613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11527229-DBED-4F7D-9D9A-03EC2258F26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411737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6868369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wiith photo_black text">
    <p:bg>
      <p:bgRef idx="1001">
        <a:schemeClr val="bg1"/>
      </p:bgRef>
    </p:bg>
    <p:spTree>
      <p:nvGrpSpPr>
        <p:cNvPr id="1" name=""/>
        <p:cNvGrpSpPr/>
        <p:nvPr/>
      </p:nvGrpSpPr>
      <p:grpSpPr>
        <a:xfrm>
          <a:off x="0" y="0"/>
          <a:ext cx="0" cy="0"/>
          <a:chOff x="0" y="0"/>
          <a:chExt cx="0" cy="0"/>
        </a:xfrm>
      </p:grpSpPr>
      <p:pic>
        <p:nvPicPr>
          <p:cNvPr id="3" name="Picture 2" descr="A person sitting at a table in front of a window using a pen on a Surface Book folded into tablet mode.&#10;">
            <a:extLst>
              <a:ext uri="{FF2B5EF4-FFF2-40B4-BE49-F238E27FC236}">
                <a16:creationId xmlns:a16="http://schemas.microsoft.com/office/drawing/2014/main" id="{C4F23456-CF30-4F8E-B7F9-2458DD633470}"/>
              </a:ext>
            </a:extLst>
          </p:cNvPr>
          <p:cNvPicPr>
            <a:picLocks noChangeAspect="1"/>
          </p:cNvPicPr>
          <p:nvPr userDrawn="1"/>
        </p:nvPicPr>
        <p:blipFill rotWithShape="1">
          <a:blip r:embed="rId2"/>
          <a:srcRect b="573"/>
          <a:stretch/>
        </p:blipFill>
        <p:spPr bwMode="auto">
          <a:xfrm>
            <a:off x="0" y="0"/>
            <a:ext cx="12192000" cy="6858000"/>
          </a:xfrm>
          <a:prstGeom prst="rect">
            <a:avLst/>
          </a:prstGeom>
        </p:spPr>
      </p:pic>
      <p:pic>
        <p:nvPicPr>
          <p:cNvPr id="6" name="MS logo gray - EMF" descr="Microsoft logo, gray text version">
            <a:extLst>
              <a:ext uri="{FF2B5EF4-FFF2-40B4-BE49-F238E27FC236}">
                <a16:creationId xmlns:a16="http://schemas.microsoft.com/office/drawing/2014/main" id="{3CC725DE-C7B6-4C58-AD2C-FED56896EFC4}"/>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600" spc="-50" baseline="0">
                <a:gradFill>
                  <a:gsLst>
                    <a:gs pos="21764">
                      <a:srgbClr val="1A1A1A"/>
                    </a:gs>
                    <a:gs pos="12500">
                      <a:srgbClr val="1A1A1A"/>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084064" cy="307777"/>
          </a:xfrm>
          <a:noFill/>
        </p:spPr>
        <p:txBody>
          <a:bodyPr wrap="square" lIns="0" tIns="0" rIns="0" bIns="0">
            <a:spAutoFit/>
          </a:bodyPr>
          <a:lstStyle>
            <a:lvl1pPr marL="0" indent="0">
              <a:spcBef>
                <a:spcPts val="0"/>
              </a:spcBef>
              <a:buNone/>
              <a:defRPr sz="2000"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3460009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lide wiith photo_white text">
    <p:spTree>
      <p:nvGrpSpPr>
        <p:cNvPr id="1" name=""/>
        <p:cNvGrpSpPr/>
        <p:nvPr/>
      </p:nvGrpSpPr>
      <p:grpSpPr>
        <a:xfrm>
          <a:off x="0" y="0"/>
          <a:ext cx="0" cy="0"/>
          <a:chOff x="0" y="0"/>
          <a:chExt cx="0" cy="0"/>
        </a:xfrm>
      </p:grpSpPr>
      <p:pic>
        <p:nvPicPr>
          <p:cNvPr id="4" name="Picture 3" descr="A man and woman standing in the dark, smiling, holding up a phone taking a 'selfie&quot; photo.&#10;">
            <a:extLst>
              <a:ext uri="{FF2B5EF4-FFF2-40B4-BE49-F238E27FC236}">
                <a16:creationId xmlns:a16="http://schemas.microsoft.com/office/drawing/2014/main" id="{0FDB5818-845D-4D59-92EA-7FEEAB84EE00}"/>
              </a:ext>
            </a:extLst>
          </p:cNvPr>
          <p:cNvPicPr>
            <a:picLocks noChangeAspect="1"/>
          </p:cNvPicPr>
          <p:nvPr userDrawn="1"/>
        </p:nvPicPr>
        <p:blipFill rotWithShape="1">
          <a:blip r:embed="rId2"/>
          <a:srcRect t="3580" b="12046"/>
          <a:stretch/>
        </p:blipFill>
        <p:spPr bwMode="auto">
          <a:xfrm>
            <a:off x="0" y="0"/>
            <a:ext cx="12192000" cy="6858000"/>
          </a:xfrm>
          <a:prstGeom prst="rect">
            <a:avLst/>
          </a:prstGeom>
        </p:spPr>
      </p:pic>
      <p:sp>
        <p:nvSpPr>
          <p:cNvPr id="9" name="Title 1"/>
          <p:cNvSpPr>
            <a:spLocks noGrp="1"/>
          </p:cNvSpPr>
          <p:nvPr>
            <p:ph type="title" hasCustomPrompt="1"/>
          </p:nvPr>
        </p:nvSpPr>
        <p:spPr bwMode="white">
          <a:xfrm>
            <a:off x="584635" y="2425780"/>
            <a:ext cx="5083629" cy="1107996"/>
          </a:xfrm>
          <a:noFill/>
        </p:spPr>
        <p:txBody>
          <a:bodyPr wrap="square" lIns="0" tIns="0" rIns="0" bIns="0" anchor="b" anchorCtr="0">
            <a:spAutoFit/>
          </a:bodyPr>
          <a:lstStyle>
            <a:lvl1pPr>
              <a:defRPr sz="3600" spc="-50" baseline="0">
                <a:gradFill>
                  <a:gsLst>
                    <a:gs pos="53365">
                      <a:srgbClr val="FFFFFF"/>
                    </a:gs>
                    <a:gs pos="21764">
                      <a:srgbClr val="FFFFFF"/>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bwMode="white">
          <a:xfrm>
            <a:off x="584200" y="3962400"/>
            <a:ext cx="5084064" cy="307777"/>
          </a:xfrm>
          <a:noFill/>
        </p:spPr>
        <p:txBody>
          <a:bodyPr wrap="square" lIns="0" tIns="0" rIns="0" bIns="0">
            <a:spAutoFit/>
          </a:bodyPr>
          <a:lstStyle>
            <a:lvl1pPr marL="0" indent="0">
              <a:spcBef>
                <a:spcPts val="0"/>
              </a:spcBef>
              <a:buNone/>
              <a:defRPr sz="2000" spc="0" baseline="0">
                <a:gradFill>
                  <a:gsLst>
                    <a:gs pos="53365">
                      <a:srgbClr val="FFFFFF"/>
                    </a:gs>
                    <a:gs pos="21764">
                      <a:srgbClr val="FFFFFF"/>
                    </a:gs>
                  </a:gsLst>
                  <a:lin ang="5400000" scaled="0"/>
                </a:gradFill>
                <a:latin typeface="+mn-lt"/>
                <a:cs typeface="Segoe UI" panose="020B0502040204020203" pitchFamily="34" charset="0"/>
              </a:defRPr>
            </a:lvl1pPr>
          </a:lstStyle>
          <a:p>
            <a:pPr lvl="0"/>
            <a:r>
              <a:rPr lang="en-US" dirty="0"/>
              <a:t>Speaker name or subtitle text</a:t>
            </a:r>
          </a:p>
        </p:txBody>
      </p:sp>
      <p:pic>
        <p:nvPicPr>
          <p:cNvPr id="6" name="MS logo white - EMF" descr="Microsoft logo white text version">
            <a:extLst>
              <a:ext uri="{FF2B5EF4-FFF2-40B4-BE49-F238E27FC236}">
                <a16:creationId xmlns:a16="http://schemas.microsoft.com/office/drawing/2014/main" id="{AA220987-CAF7-45F3-B22A-77038A8D8133}"/>
              </a:ext>
            </a:extLst>
          </p:cNvPr>
          <p:cNvPicPr>
            <a:picLocks noChangeAspect="1"/>
          </p:cNvPicPr>
          <p:nvPr userDrawn="1"/>
        </p:nvPicPr>
        <p:blipFill>
          <a:blip r:embed="rId3"/>
          <a:stretch>
            <a:fillRect/>
          </a:stretch>
        </p:blipFill>
        <p:spPr bwMode="black">
          <a:xfrm>
            <a:off x="585216" y="585788"/>
            <a:ext cx="1366245" cy="292608"/>
          </a:xfrm>
          <a:prstGeom prst="rect">
            <a:avLst/>
          </a:prstGeom>
        </p:spPr>
      </p:pic>
    </p:spTree>
    <p:extLst>
      <p:ext uri="{BB962C8B-B14F-4D97-AF65-F5344CB8AC3E}">
        <p14:creationId xmlns:p14="http://schemas.microsoft.com/office/powerpoint/2010/main" val="3159350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74528113"/>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94706078"/>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60773406"/>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84350045"/>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45885457"/>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6549529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40141888"/>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931481418"/>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99871376"/>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150696969"/>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806079506"/>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17399880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3688632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14613808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2417125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6502756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wiith photo_black text">
    <p:spTree>
      <p:nvGrpSpPr>
        <p:cNvPr id="1" name=""/>
        <p:cNvGrpSpPr/>
        <p:nvPr/>
      </p:nvGrpSpPr>
      <p:grpSpPr>
        <a:xfrm>
          <a:off x="0" y="0"/>
          <a:ext cx="0" cy="0"/>
          <a:chOff x="0" y="0"/>
          <a:chExt cx="0" cy="0"/>
        </a:xfrm>
      </p:grpSpPr>
      <p:pic>
        <p:nvPicPr>
          <p:cNvPr id="3" name="Picture 2" descr="A person sitting at a table in front of a window using a pen on a Surface Book folded into tablet mode.&#10;">
            <a:extLst>
              <a:ext uri="{FF2B5EF4-FFF2-40B4-BE49-F238E27FC236}">
                <a16:creationId xmlns:a16="http://schemas.microsoft.com/office/drawing/2014/main" id="{C4F23456-CF30-4F8E-B7F9-2458DD633470}"/>
              </a:ext>
            </a:extLst>
          </p:cNvPr>
          <p:cNvPicPr>
            <a:picLocks noChangeAspect="1"/>
          </p:cNvPicPr>
          <p:nvPr userDrawn="1"/>
        </p:nvPicPr>
        <p:blipFill rotWithShape="1">
          <a:blip r:embed="rId2"/>
          <a:srcRect b="573"/>
          <a:stretch/>
        </p:blipFill>
        <p:spPr bwMode="auto">
          <a:xfrm>
            <a:off x="0" y="0"/>
            <a:ext cx="12192000" cy="6858000"/>
          </a:xfrm>
          <a:prstGeom prst="rect">
            <a:avLst/>
          </a:prstGeom>
        </p:spPr>
      </p:pic>
      <p:pic>
        <p:nvPicPr>
          <p:cNvPr id="6" name="MS logo gray - EMF" descr="Microsoft logo, gray text version">
            <a:extLst>
              <a:ext uri="{FF2B5EF4-FFF2-40B4-BE49-F238E27FC236}">
                <a16:creationId xmlns:a16="http://schemas.microsoft.com/office/drawing/2014/main" id="{3CC725DE-C7B6-4C58-AD2C-FED56896EFC4}"/>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600" spc="-50" baseline="0">
                <a:gradFill>
                  <a:gsLst>
                    <a:gs pos="21764">
                      <a:srgbClr val="1A1A1A"/>
                    </a:gs>
                    <a:gs pos="12500">
                      <a:srgbClr val="1A1A1A"/>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084064" cy="307777"/>
          </a:xfrm>
          <a:noFill/>
        </p:spPr>
        <p:txBody>
          <a:bodyPr wrap="square" lIns="0" tIns="0" rIns="0" bIns="0">
            <a:spAutoFit/>
          </a:bodyPr>
          <a:lstStyle>
            <a:lvl1pPr marL="0" indent="0">
              <a:spcBef>
                <a:spcPts val="0"/>
              </a:spcBef>
              <a:buNone/>
              <a:defRPr sz="2000"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20983346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716574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2093403"/>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0680103"/>
      </p:ext>
    </p:extLst>
  </p:cSld>
  <p:clrMapOvr>
    <a:overrideClrMapping bg1="lt1" tx1="dk1" bg2="lt2" tx2="dk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12562624"/>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6" name="MS logo gray - EMF" descr="Microsoft logo, gray text version">
            <a:extLst>
              <a:ext uri="{FF2B5EF4-FFF2-40B4-BE49-F238E27FC236}">
                <a16:creationId xmlns:a16="http://schemas.microsoft.com/office/drawing/2014/main" id="{6EB48F5B-FA46-418B-8BEE-9F0C23C84A52}"/>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4579271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833038121"/>
      </p:ext>
    </p:extLst>
  </p:cSld>
  <p:clrMapOvr>
    <a:masterClrMapping/>
  </p:clrMapOvr>
  <p:transition>
    <p:fade/>
  </p:transition>
  <p:extLst mod="1">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lumMod val="50000"/>
          </a:schemeClr>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1" y="2532448"/>
            <a:ext cx="9630389" cy="1793104"/>
          </a:xfrm>
          <a:noFill/>
        </p:spPr>
        <p:txBody>
          <a:bodyPr lIns="0" tIns="0" rIns="0" bIns="182880" anchor="b" anchorCtr="0"/>
          <a:lstStyle>
            <a:lvl1pPr>
              <a:defRPr sz="4705" strike="noStrike" spc="-49" baseline="0">
                <a:solidFill>
                  <a:schemeClr val="bg1"/>
                </a:solidFill>
              </a:defRPr>
            </a:lvl1pPr>
          </a:lstStyle>
          <a:p>
            <a:r>
              <a:rPr lang="en-US" dirty="0"/>
              <a:t>Microsoft Azure Discovery Day </a:t>
            </a:r>
            <a:br>
              <a:rPr lang="en-US" dirty="0"/>
            </a:br>
            <a:r>
              <a:rPr lang="en-US" dirty="0"/>
              <a:t>Presentation title goes here</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
        <p:nvSpPr>
          <p:cNvPr id="8" name="Text Placeholder 10">
            <a:extLst>
              <a:ext uri="{FF2B5EF4-FFF2-40B4-BE49-F238E27FC236}">
                <a16:creationId xmlns:a16="http://schemas.microsoft.com/office/drawing/2014/main" id="{5E9C4516-26FA-2F40-A2E5-1BD96936FD8E}"/>
              </a:ext>
            </a:extLst>
          </p:cNvPr>
          <p:cNvSpPr>
            <a:spLocks noGrp="1"/>
          </p:cNvSpPr>
          <p:nvPr>
            <p:ph type="body" sz="quarter" idx="16" hasCustomPrompt="1"/>
          </p:nvPr>
        </p:nvSpPr>
        <p:spPr>
          <a:xfrm>
            <a:off x="464841" y="5669516"/>
            <a:ext cx="9609045" cy="724246"/>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dirty="0"/>
              <a:t>Speaker name</a:t>
            </a:r>
          </a:p>
          <a:p>
            <a:pPr lvl="1"/>
            <a:r>
              <a:rPr lang="en-US" dirty="0"/>
              <a:t>Date</a:t>
            </a:r>
          </a:p>
        </p:txBody>
      </p:sp>
    </p:spTree>
    <p:extLst>
      <p:ext uri="{BB962C8B-B14F-4D97-AF65-F5344CB8AC3E}">
        <p14:creationId xmlns:p14="http://schemas.microsoft.com/office/powerpoint/2010/main" val="41076700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2_Title Slide 2">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1" y="2532448"/>
            <a:ext cx="9630389" cy="1793104"/>
          </a:xfrm>
          <a:noFill/>
        </p:spPr>
        <p:txBody>
          <a:bodyPr lIns="0" tIns="0" rIns="0" bIns="182880" anchor="b" anchorCtr="0"/>
          <a:lstStyle>
            <a:lvl1pPr>
              <a:defRPr sz="4705" strike="noStrike" spc="-49" baseline="0">
                <a:solidFill>
                  <a:schemeClr val="bg1"/>
                </a:solidFill>
              </a:defRPr>
            </a:lvl1pPr>
          </a:lstStyle>
          <a:p>
            <a:r>
              <a:rPr lang="en-US" dirty="0"/>
              <a:t>Microsoft Azure Discovery Day </a:t>
            </a:r>
            <a:br>
              <a:rPr lang="en-US" dirty="0"/>
            </a:br>
            <a:r>
              <a:rPr lang="en-US" dirty="0"/>
              <a:t>Presentation title goes here</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
        <p:nvSpPr>
          <p:cNvPr id="8" name="Text Placeholder 10">
            <a:extLst>
              <a:ext uri="{FF2B5EF4-FFF2-40B4-BE49-F238E27FC236}">
                <a16:creationId xmlns:a16="http://schemas.microsoft.com/office/drawing/2014/main" id="{A462A60B-A69E-F345-8342-7A4E3F4B69A9}"/>
              </a:ext>
            </a:extLst>
          </p:cNvPr>
          <p:cNvSpPr>
            <a:spLocks noGrp="1"/>
          </p:cNvSpPr>
          <p:nvPr>
            <p:ph type="body" sz="quarter" idx="16" hasCustomPrompt="1"/>
          </p:nvPr>
        </p:nvSpPr>
        <p:spPr>
          <a:xfrm>
            <a:off x="464841" y="5669516"/>
            <a:ext cx="9609045" cy="724246"/>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dirty="0"/>
              <a:t>Speaker name</a:t>
            </a:r>
          </a:p>
          <a:p>
            <a:pPr lvl="1"/>
            <a:r>
              <a:rPr lang="en-US" dirty="0"/>
              <a:t>Date</a:t>
            </a:r>
          </a:p>
        </p:txBody>
      </p:sp>
    </p:spTree>
    <p:extLst>
      <p:ext uri="{BB962C8B-B14F-4D97-AF65-F5344CB8AC3E}">
        <p14:creationId xmlns:p14="http://schemas.microsoft.com/office/powerpoint/2010/main" val="392730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rgbClr val="000000"/>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90E109D4-FCAE-9E4E-BE34-A1608AE5398C}"/>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516851" y="106167"/>
            <a:ext cx="6664774" cy="6665720"/>
          </a:xfrm>
          <a:prstGeom prst="rect">
            <a:avLst/>
          </a:prstGeom>
        </p:spPr>
      </p:pic>
      <p:sp>
        <p:nvSpPr>
          <p:cNvPr id="13" name="Title 1">
            <a:extLst>
              <a:ext uri="{FF2B5EF4-FFF2-40B4-BE49-F238E27FC236}">
                <a16:creationId xmlns:a16="http://schemas.microsoft.com/office/drawing/2014/main" id="{B75096FF-13CC-0248-B6F1-88D5C0332823}"/>
              </a:ext>
            </a:extLst>
          </p:cNvPr>
          <p:cNvSpPr>
            <a:spLocks noGrp="1"/>
          </p:cNvSpPr>
          <p:nvPr>
            <p:ph type="title" hasCustomPrompt="1"/>
          </p:nvPr>
        </p:nvSpPr>
        <p:spPr>
          <a:xfrm>
            <a:off x="431183" y="2602180"/>
            <a:ext cx="6564802" cy="1653640"/>
          </a:xfrm>
          <a:noFill/>
        </p:spPr>
        <p:txBody>
          <a:bodyPr lIns="0" tIns="0" rIns="0" bIns="182880" anchor="b" anchorCtr="0"/>
          <a:lstStyle>
            <a:lvl1pPr>
              <a:defRPr sz="4902" strike="noStrike" spc="-49" baseline="0">
                <a:solidFill>
                  <a:schemeClr val="tx2"/>
                </a:solidFill>
              </a:defRPr>
            </a:lvl1pPr>
          </a:lstStyle>
          <a:p>
            <a:r>
              <a:rPr lang="en-US" dirty="0"/>
              <a:t>Microsoft Azure </a:t>
            </a:r>
            <a:br>
              <a:rPr lang="en-US" dirty="0"/>
            </a:br>
            <a:r>
              <a:rPr lang="en-US" dirty="0"/>
              <a:t>Discovery Day</a:t>
            </a:r>
          </a:p>
        </p:txBody>
      </p:sp>
      <p:pic>
        <p:nvPicPr>
          <p:cNvPr id="6" name="Picture 5">
            <a:extLst>
              <a:ext uri="{FF2B5EF4-FFF2-40B4-BE49-F238E27FC236}">
                <a16:creationId xmlns:a16="http://schemas.microsoft.com/office/drawing/2014/main" id="{414E37FF-12F6-394D-83D1-D72C5CB1EF3A}"/>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Tree>
    <p:extLst>
      <p:ext uri="{BB962C8B-B14F-4D97-AF65-F5344CB8AC3E}">
        <p14:creationId xmlns:p14="http://schemas.microsoft.com/office/powerpoint/2010/main" val="1709845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p:spPr>
        <p:txBody>
          <a:bodyPr lIns="0" tIns="0" rIns="0" bIns="0"/>
          <a:lstStyle>
            <a:lvl1pPr>
              <a:defRPr sz="1765" spc="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229843" y="1168943"/>
            <a:ext cx="3837818" cy="3786998"/>
          </a:xfr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dirty="0"/>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1546406789"/>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wiith photo_white text">
    <p:bg>
      <p:bgRef idx="1001">
        <a:schemeClr val="bg2"/>
      </p:bgRef>
    </p:bg>
    <p:spTree>
      <p:nvGrpSpPr>
        <p:cNvPr id="1" name=""/>
        <p:cNvGrpSpPr/>
        <p:nvPr/>
      </p:nvGrpSpPr>
      <p:grpSpPr>
        <a:xfrm>
          <a:off x="0" y="0"/>
          <a:ext cx="0" cy="0"/>
          <a:chOff x="0" y="0"/>
          <a:chExt cx="0" cy="0"/>
        </a:xfrm>
      </p:grpSpPr>
      <p:pic>
        <p:nvPicPr>
          <p:cNvPr id="4" name="Picture 3" descr="A man and woman standing in the dark, smiling, holding up a phone taking a 'selfie&quot; photo.&#10;">
            <a:extLst>
              <a:ext uri="{FF2B5EF4-FFF2-40B4-BE49-F238E27FC236}">
                <a16:creationId xmlns:a16="http://schemas.microsoft.com/office/drawing/2014/main" id="{0FDB5818-845D-4D59-92EA-7FEEAB84EE00}"/>
              </a:ext>
            </a:extLst>
          </p:cNvPr>
          <p:cNvPicPr>
            <a:picLocks noChangeAspect="1"/>
          </p:cNvPicPr>
          <p:nvPr userDrawn="1"/>
        </p:nvPicPr>
        <p:blipFill rotWithShape="1">
          <a:blip r:embed="rId2"/>
          <a:srcRect t="3580" b="12046"/>
          <a:stretch/>
        </p:blipFill>
        <p:spPr bwMode="auto">
          <a:xfrm>
            <a:off x="0" y="0"/>
            <a:ext cx="12192000" cy="6858000"/>
          </a:xfrm>
          <a:prstGeom prst="rect">
            <a:avLst/>
          </a:prstGeom>
        </p:spPr>
      </p:pic>
      <p:sp>
        <p:nvSpPr>
          <p:cNvPr id="9" name="Title 1"/>
          <p:cNvSpPr>
            <a:spLocks noGrp="1"/>
          </p:cNvSpPr>
          <p:nvPr>
            <p:ph type="title" hasCustomPrompt="1"/>
          </p:nvPr>
        </p:nvSpPr>
        <p:spPr bwMode="white">
          <a:xfrm>
            <a:off x="584635" y="2425780"/>
            <a:ext cx="5083629" cy="1107996"/>
          </a:xfrm>
          <a:noFill/>
        </p:spPr>
        <p:txBody>
          <a:bodyPr wrap="square" lIns="0" tIns="0" rIns="0" bIns="0" anchor="b" anchorCtr="0">
            <a:spAutoFit/>
          </a:bodyPr>
          <a:lstStyle>
            <a:lvl1pPr>
              <a:defRPr sz="3600" spc="-50" baseline="0">
                <a:gradFill>
                  <a:gsLst>
                    <a:gs pos="53365">
                      <a:srgbClr val="FFFFFF"/>
                    </a:gs>
                    <a:gs pos="21764">
                      <a:srgbClr val="FFFFFF"/>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bwMode="white">
          <a:xfrm>
            <a:off x="584200" y="3962400"/>
            <a:ext cx="5084064" cy="307777"/>
          </a:xfrm>
          <a:noFill/>
        </p:spPr>
        <p:txBody>
          <a:bodyPr wrap="square" lIns="0" tIns="0" rIns="0" bIns="0">
            <a:spAutoFit/>
          </a:bodyPr>
          <a:lstStyle>
            <a:lvl1pPr marL="0" indent="0">
              <a:spcBef>
                <a:spcPts val="0"/>
              </a:spcBef>
              <a:buNone/>
              <a:defRPr sz="2000" spc="0" baseline="0">
                <a:gradFill>
                  <a:gsLst>
                    <a:gs pos="53365">
                      <a:srgbClr val="FFFFFF"/>
                    </a:gs>
                    <a:gs pos="21764">
                      <a:srgbClr val="FFFFFF"/>
                    </a:gs>
                  </a:gsLst>
                  <a:lin ang="5400000" scaled="0"/>
                </a:gradFill>
                <a:latin typeface="+mn-lt"/>
                <a:cs typeface="Segoe UI" panose="020B0502040204020203" pitchFamily="34" charset="0"/>
              </a:defRPr>
            </a:lvl1pPr>
          </a:lstStyle>
          <a:p>
            <a:pPr lvl="0"/>
            <a:r>
              <a:rPr lang="en-US" dirty="0"/>
              <a:t>Speaker name or subtitle text</a:t>
            </a:r>
          </a:p>
        </p:txBody>
      </p:sp>
      <p:pic>
        <p:nvPicPr>
          <p:cNvPr id="6" name="MS logo white - EMF" descr="Microsoft logo white text version">
            <a:extLst>
              <a:ext uri="{FF2B5EF4-FFF2-40B4-BE49-F238E27FC236}">
                <a16:creationId xmlns:a16="http://schemas.microsoft.com/office/drawing/2014/main" id="{AA220987-CAF7-45F3-B22A-77038A8D8133}"/>
              </a:ext>
            </a:extLst>
          </p:cNvPr>
          <p:cNvPicPr>
            <a:picLocks noChangeAspect="1"/>
          </p:cNvPicPr>
          <p:nvPr userDrawn="1"/>
        </p:nvPicPr>
        <p:blipFill>
          <a:blip r:embed="rId3"/>
          <a:stretch>
            <a:fillRect/>
          </a:stretch>
        </p:blipFill>
        <p:spPr bwMode="black">
          <a:xfrm>
            <a:off x="585216" y="585788"/>
            <a:ext cx="1366245" cy="292608"/>
          </a:xfrm>
          <a:prstGeom prst="rect">
            <a:avLst/>
          </a:prstGeom>
        </p:spPr>
      </p:pic>
    </p:spTree>
    <p:extLst>
      <p:ext uri="{BB962C8B-B14F-4D97-AF65-F5344CB8AC3E}">
        <p14:creationId xmlns:p14="http://schemas.microsoft.com/office/powerpoint/2010/main" val="26829843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55995" y="1922802"/>
            <a:ext cx="11306469" cy="603538"/>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93" indent="0">
              <a:buNone/>
              <a:defRPr/>
            </a:lvl3pPr>
            <a:lvl4pPr marL="672290" indent="0">
              <a:buNone/>
              <a:defRPr/>
            </a:lvl4pPr>
            <a:lvl5pPr marL="896386" indent="0">
              <a:buNone/>
              <a:defRPr/>
            </a:lvl5pPr>
          </a:lstStyle>
          <a:p>
            <a:pPr lvl="0"/>
            <a:r>
              <a:rPr lang="en-US" dirty="0"/>
              <a:t>Large: subhead Segoe UI </a:t>
            </a:r>
            <a:r>
              <a:rPr lang="en-US" dirty="0" err="1"/>
              <a:t>Semibold</a:t>
            </a:r>
            <a:r>
              <a:rPr lang="en-US" dirty="0"/>
              <a:t> 20/24</a:t>
            </a:r>
          </a:p>
          <a:p>
            <a:pPr lvl="1"/>
            <a:r>
              <a:rPr lang="en-US" dirty="0"/>
              <a:t>Large: subhead Segoe UI Regular 20/24</a:t>
            </a:r>
          </a:p>
        </p:txBody>
      </p:sp>
      <p:sp>
        <p:nvSpPr>
          <p:cNvPr id="5" name="Text Placeholder 4"/>
          <p:cNvSpPr>
            <a:spLocks noGrp="1"/>
          </p:cNvSpPr>
          <p:nvPr>
            <p:ph type="body" sz="quarter" idx="11" hasCustomPrompt="1"/>
          </p:nvPr>
        </p:nvSpPr>
        <p:spPr>
          <a:xfrm>
            <a:off x="455995" y="3151388"/>
            <a:ext cx="11306469" cy="443839"/>
          </a:xfr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chemeClr val="tx1"/>
                </a:solidFill>
              </a:defRPr>
            </a:lvl2pPr>
            <a:lvl3pPr marL="448193" indent="0">
              <a:buNone/>
              <a:defRPr/>
            </a:lvl3pPr>
            <a:lvl4pPr marL="672290" indent="0">
              <a:buNone/>
              <a:defRPr/>
            </a:lvl4pPr>
            <a:lvl5pPr marL="896386" indent="0">
              <a:buNone/>
              <a:defRPr/>
            </a:lvl5pPr>
          </a:lstStyle>
          <a:p>
            <a:pPr lvl="0"/>
            <a:r>
              <a:rPr lang="en-US" dirty="0"/>
              <a:t>Medium: paragraph title Segoe UI </a:t>
            </a:r>
            <a:r>
              <a:rPr lang="en-US" dirty="0" err="1"/>
              <a:t>Semibold</a:t>
            </a:r>
            <a:r>
              <a:rPr lang="en-US" dirty="0"/>
              <a:t> 14/18</a:t>
            </a:r>
          </a:p>
          <a:p>
            <a:pPr lvl="1"/>
            <a:r>
              <a:rPr lang="en-US" dirty="0"/>
              <a:t>Body copy Segoe UI Regular 14/18</a:t>
            </a:r>
          </a:p>
        </p:txBody>
      </p:sp>
      <p:sp>
        <p:nvSpPr>
          <p:cNvPr id="7" name="Text Placeholder 6"/>
          <p:cNvSpPr>
            <a:spLocks noGrp="1"/>
          </p:cNvSpPr>
          <p:nvPr>
            <p:ph type="body" sz="quarter" idx="12" hasCustomPrompt="1"/>
          </p:nvPr>
        </p:nvSpPr>
        <p:spPr>
          <a:xfrm>
            <a:off x="455995" y="4352947"/>
            <a:ext cx="11306469" cy="331946"/>
          </a:xfr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chemeClr val="tx1"/>
                </a:solidFill>
              </a:defRPr>
            </a:lvl2pPr>
            <a:lvl3pPr marL="448193" indent="0">
              <a:buNone/>
              <a:defRPr/>
            </a:lvl3pPr>
            <a:lvl4pPr marL="672290" indent="0">
              <a:buNone/>
              <a:defRPr/>
            </a:lvl4pPr>
            <a:lvl5pPr marL="0" indent="0">
              <a:lnSpc>
                <a:spcPct val="100000"/>
              </a:lnSpc>
              <a:buNone/>
              <a:defRPr/>
            </a:lvl5pPr>
          </a:lstStyle>
          <a:p>
            <a:pPr lvl="4"/>
            <a:r>
              <a:rPr lang="en-US" dirty="0"/>
              <a:t>Small caption: Segoe UI Bold 10/12</a:t>
            </a:r>
          </a:p>
          <a:p>
            <a:pPr lvl="1"/>
            <a:r>
              <a:rPr lang="en-US" dirty="0"/>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3733292948"/>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55995" y="1922587"/>
            <a:ext cx="9384447" cy="603538"/>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55995" y="3151388"/>
            <a:ext cx="3618381" cy="2675220"/>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675220"/>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675220"/>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2569363735"/>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3"/>
            <a:ext cx="3618381" cy="2435151"/>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lvl="1"/>
            <a:endParaRPr lang="en-US" dirty="0"/>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1" y="2363623"/>
            <a:ext cx="3618381" cy="2435151"/>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lvl="1"/>
            <a:endParaRPr lang="en-US" dirty="0"/>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2926572139"/>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64958" y="1599724"/>
            <a:ext cx="3609417" cy="3099393"/>
          </a:xfrm>
          <a:blipFill>
            <a:blip r:embed="rId2"/>
            <a:stretch>
              <a:fillRect/>
            </a:stretch>
          </a:blipFill>
        </p:spPr>
        <p:txBody>
          <a:bodyPr anchor="ctr" anchorCtr="0">
            <a:noAutofit/>
          </a:bodyPr>
          <a:lstStyle>
            <a:lvl1pPr marL="0" indent="0" algn="ctr">
              <a:buNone/>
              <a:defRPr sz="1961">
                <a:solidFill>
                  <a:schemeClr val="bg1"/>
                </a:solidFill>
              </a:defRPr>
            </a:lvl1pPr>
          </a:lstStyle>
          <a:p>
            <a:pPr lvl="0"/>
            <a:r>
              <a:rPr lang="en-US" dirty="0"/>
              <a:t>Place photo</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55995"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144083"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00039" y="1599724"/>
            <a:ext cx="3609417" cy="3099393"/>
          </a:xfrm>
          <a:blipFill>
            <a:blip r:embed="rId3"/>
            <a:stretch>
              <a:fillRect/>
            </a:stretch>
          </a:blipFill>
        </p:spPr>
        <p:txBody>
          <a:bodyPr anchor="ctr" anchorCtr="0">
            <a:noAutofit/>
          </a:bodyPr>
          <a:lstStyle>
            <a:lvl1pPr marL="0" indent="0" algn="ctr">
              <a:buNone/>
              <a:defRPr sz="1961">
                <a:solidFill>
                  <a:schemeClr val="bg1"/>
                </a:solidFill>
              </a:defRPr>
            </a:lvl1pPr>
          </a:lstStyle>
          <a:p>
            <a:pPr lvl="0"/>
            <a:r>
              <a:rPr lang="en-US" dirty="0"/>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144083" y="1599722"/>
            <a:ext cx="3609417" cy="3099394"/>
          </a:xfrm>
          <a:blipFill>
            <a:blip r:embed="rId4"/>
            <a:stretch>
              <a:fillRect/>
            </a:stretch>
          </a:blipFill>
        </p:spPr>
        <p:txBody>
          <a:bodyPr anchor="ctr" anchorCtr="0">
            <a:noAutofit/>
          </a:bodyPr>
          <a:lstStyle>
            <a:lvl1pPr marL="0" indent="0" algn="ctr">
              <a:buNone/>
              <a:defRPr sz="1961">
                <a:solidFill>
                  <a:schemeClr val="bg1"/>
                </a:solidFill>
              </a:defRPr>
            </a:lvl1pPr>
          </a:lstStyle>
          <a:p>
            <a:pPr lvl="0"/>
            <a:r>
              <a:rPr lang="en-US" dirty="0"/>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1"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2" name="Footer Placeholder 14">
            <a:extLst>
              <a:ext uri="{FF2B5EF4-FFF2-40B4-BE49-F238E27FC236}">
                <a16:creationId xmlns:a16="http://schemas.microsoft.com/office/drawing/2014/main" id="{CA59C6B7-B917-1840-9DE3-C346678711AC}"/>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463987560"/>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6"/>
            <a:ext cx="1693247" cy="895855"/>
          </a:xfrm>
        </p:spPr>
        <p:txBody>
          <a:bodyPr>
            <a:noAutofit/>
          </a:bodyPr>
          <a:lstStyle>
            <a:lvl1pPr marL="0" indent="0">
              <a:buNone/>
              <a:defRPr sz="1961"/>
            </a:lvl1pPr>
          </a:lstStyle>
          <a:p>
            <a:pPr lvl="0"/>
            <a:r>
              <a:rPr lang="en-US" dirty="0"/>
              <a:t>Picture</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55995" y="3167818"/>
            <a:ext cx="1693247" cy="2778790"/>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378328"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00662"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222995"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145328"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067660"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378328" y="2158886"/>
            <a:ext cx="1693247" cy="895855"/>
          </a:xfrm>
        </p:spPr>
        <p:txBody>
          <a:bodyPr>
            <a:noAutofit/>
          </a:bodyPr>
          <a:lstStyle>
            <a:lvl1pPr marL="0" indent="0">
              <a:buNone/>
              <a:defRPr sz="1961"/>
            </a:lvl1pPr>
          </a:lstStyle>
          <a:p>
            <a:pPr lvl="0"/>
            <a:r>
              <a:rPr lang="en-US" dirty="0"/>
              <a:t>Picture</a:t>
            </a:r>
          </a:p>
        </p:txBody>
      </p:sp>
      <p:sp>
        <p:nvSpPr>
          <p:cNvPr id="26" name="Content Placeholder 15"/>
          <p:cNvSpPr>
            <a:spLocks noGrp="1"/>
          </p:cNvSpPr>
          <p:nvPr>
            <p:ph sz="quarter" idx="27" hasCustomPrompt="1"/>
          </p:nvPr>
        </p:nvSpPr>
        <p:spPr>
          <a:xfrm>
            <a:off x="4300662" y="2158886"/>
            <a:ext cx="1693247" cy="895855"/>
          </a:xfrm>
        </p:spPr>
        <p:txBody>
          <a:bodyPr>
            <a:noAutofit/>
          </a:bodyPr>
          <a:lstStyle>
            <a:lvl1pPr marL="0" indent="0">
              <a:buNone/>
              <a:defRPr sz="1961"/>
            </a:lvl1pPr>
          </a:lstStyle>
          <a:p>
            <a:pPr lvl="0"/>
            <a:r>
              <a:rPr lang="en-US" dirty="0"/>
              <a:t>Picture</a:t>
            </a:r>
          </a:p>
        </p:txBody>
      </p:sp>
      <p:sp>
        <p:nvSpPr>
          <p:cNvPr id="27" name="Content Placeholder 15"/>
          <p:cNvSpPr>
            <a:spLocks noGrp="1"/>
          </p:cNvSpPr>
          <p:nvPr>
            <p:ph sz="quarter" idx="28" hasCustomPrompt="1"/>
          </p:nvPr>
        </p:nvSpPr>
        <p:spPr>
          <a:xfrm>
            <a:off x="6222995" y="2158886"/>
            <a:ext cx="1693247" cy="895855"/>
          </a:xfrm>
        </p:spPr>
        <p:txBody>
          <a:bodyPr>
            <a:noAutofit/>
          </a:bodyPr>
          <a:lstStyle>
            <a:lvl1pPr marL="0" indent="0">
              <a:buNone/>
              <a:defRPr sz="1961"/>
            </a:lvl1pPr>
          </a:lstStyle>
          <a:p>
            <a:pPr lvl="0"/>
            <a:r>
              <a:rPr lang="en-US" dirty="0"/>
              <a:t>Picture</a:t>
            </a:r>
          </a:p>
        </p:txBody>
      </p:sp>
      <p:sp>
        <p:nvSpPr>
          <p:cNvPr id="28" name="Content Placeholder 15"/>
          <p:cNvSpPr>
            <a:spLocks noGrp="1"/>
          </p:cNvSpPr>
          <p:nvPr>
            <p:ph sz="quarter" idx="29" hasCustomPrompt="1"/>
          </p:nvPr>
        </p:nvSpPr>
        <p:spPr>
          <a:xfrm>
            <a:off x="8145328" y="2158886"/>
            <a:ext cx="1693247" cy="895855"/>
          </a:xfrm>
        </p:spPr>
        <p:txBody>
          <a:bodyPr>
            <a:noAutofit/>
          </a:bodyPr>
          <a:lstStyle>
            <a:lvl1pPr marL="0" indent="0">
              <a:buNone/>
              <a:defRPr sz="1961"/>
            </a:lvl1pPr>
          </a:lstStyle>
          <a:p>
            <a:pPr lvl="0"/>
            <a:r>
              <a:rPr lang="en-US" dirty="0"/>
              <a:t>Picture</a:t>
            </a:r>
          </a:p>
        </p:txBody>
      </p:sp>
      <p:sp>
        <p:nvSpPr>
          <p:cNvPr id="29" name="Content Placeholder 15"/>
          <p:cNvSpPr>
            <a:spLocks noGrp="1"/>
          </p:cNvSpPr>
          <p:nvPr>
            <p:ph sz="quarter" idx="30" hasCustomPrompt="1"/>
          </p:nvPr>
        </p:nvSpPr>
        <p:spPr>
          <a:xfrm>
            <a:off x="10067660" y="2158886"/>
            <a:ext cx="1693247" cy="895855"/>
          </a:xfrm>
        </p:spPr>
        <p:txBody>
          <a:bodyPr>
            <a:noAutofit/>
          </a:bodyPr>
          <a:lstStyle>
            <a:lvl1pPr marL="0" indent="0">
              <a:buNone/>
              <a:defRPr sz="1961"/>
            </a:lvl1pPr>
          </a:lstStyle>
          <a:p>
            <a:pPr lvl="0"/>
            <a:r>
              <a:rPr lang="en-US" dirty="0"/>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3"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1"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2"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3"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6.</a:t>
            </a:r>
          </a:p>
        </p:txBody>
      </p:sp>
      <p:sp>
        <p:nvSpPr>
          <p:cNvPr id="23" name="Footer Placeholder 14">
            <a:extLst>
              <a:ext uri="{FF2B5EF4-FFF2-40B4-BE49-F238E27FC236}">
                <a16:creationId xmlns:a16="http://schemas.microsoft.com/office/drawing/2014/main" id="{CDC19876-13E5-1847-AE6E-14EA37A9CED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869284171"/>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solidFill>
                  <a:schemeClr val="tx1"/>
                </a:solidFill>
              </a:defRPr>
            </a:lvl1pPr>
          </a:lstStyle>
          <a:p>
            <a:r>
              <a:rPr lang="en-US" dirty="0"/>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1321828542"/>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tx2"/>
                </a:solidFill>
              </a:defRPr>
            </a:lvl1pPr>
          </a:lstStyle>
          <a:p>
            <a:pPr marL="0" lvl="0">
              <a:lnSpc>
                <a:spcPts val="5490"/>
              </a:lnSpc>
            </a:pPr>
            <a:r>
              <a:rPr lang="en-US" dirty="0"/>
              <a:t>Section title</a:t>
            </a:r>
          </a:p>
        </p:txBody>
      </p:sp>
    </p:spTree>
    <p:extLst>
      <p:ext uri="{BB962C8B-B14F-4D97-AF65-F5344CB8AC3E}">
        <p14:creationId xmlns:p14="http://schemas.microsoft.com/office/powerpoint/2010/main" val="2167289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dirty="0"/>
              <a:t>Section title</a:t>
            </a:r>
          </a:p>
        </p:txBody>
      </p:sp>
    </p:spTree>
    <p:extLst>
      <p:ext uri="{BB962C8B-B14F-4D97-AF65-F5344CB8AC3E}">
        <p14:creationId xmlns:p14="http://schemas.microsoft.com/office/powerpoint/2010/main" val="30915892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229842" y="0"/>
            <a:ext cx="5962158" cy="6858000"/>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55995" y="620428"/>
            <a:ext cx="5541959" cy="403137"/>
          </a:xfrm>
        </p:spPr>
        <p:txBody>
          <a:bodyPr wrap="square" lIns="0" tIns="0" rIns="0" bIns="0">
            <a:spAutoFit/>
          </a:bodyPr>
          <a:lstStyle>
            <a:lvl1pPr>
              <a:lnSpc>
                <a:spcPts val="3137"/>
              </a:lnSpc>
              <a:defRPr sz="2745" baseline="0">
                <a:solidFill>
                  <a:schemeClr val="tx1"/>
                </a:solidFill>
              </a:defRPr>
            </a:lvl1pPr>
          </a:lstStyle>
          <a:p>
            <a:r>
              <a:rPr lang="en-US" dirty="0"/>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3"/>
            <a:ext cx="4822952" cy="264890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lvl="1"/>
            <a:endParaRPr lang="en-US" dirty="0"/>
          </a:p>
          <a:p>
            <a:pPr lvl="1"/>
            <a:endParaRPr lang="en-US" dirty="0"/>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7"/>
            <a:ext cx="4822951" cy="287771"/>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dirty="0"/>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t>
            </a:r>
          </a:p>
        </p:txBody>
      </p:sp>
    </p:spTree>
    <p:extLst>
      <p:ext uri="{BB962C8B-B14F-4D97-AF65-F5344CB8AC3E}">
        <p14:creationId xmlns:p14="http://schemas.microsoft.com/office/powerpoint/2010/main" val="4274372020"/>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55995" y="2158885"/>
            <a:ext cx="3618381" cy="2540231"/>
          </a:xfrm>
          <a:blipFill>
            <a:blip r:embed="rId2"/>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03151" y="2158885"/>
            <a:ext cx="3607487" cy="2540231"/>
          </a:xfrm>
          <a:blipFill>
            <a:blip r:embed="rId3"/>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139413" y="2158885"/>
            <a:ext cx="3623050" cy="2540231"/>
          </a:xfrm>
          <a:blipFill>
            <a:blip r:embed="rId4"/>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Photo layout 2</a:t>
            </a:r>
          </a:p>
        </p:txBody>
      </p:sp>
      <p:sp>
        <p:nvSpPr>
          <p:cNvPr id="5" name="Text Placeholder 4"/>
          <p:cNvSpPr>
            <a:spLocks noGrp="1"/>
          </p:cNvSpPr>
          <p:nvPr>
            <p:ph type="body" sz="quarter" idx="11" hasCustomPrompt="1"/>
          </p:nvPr>
        </p:nvSpPr>
        <p:spPr>
          <a:xfrm>
            <a:off x="455995"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00039"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144083"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4" name="Footer Placeholder 14">
            <a:extLst>
              <a:ext uri="{FF2B5EF4-FFF2-40B4-BE49-F238E27FC236}">
                <a16:creationId xmlns:a16="http://schemas.microsoft.com/office/drawing/2014/main" id="{3B5B741A-7576-5149-903B-7C99768D88C1}"/>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3917321317"/>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35530776"/>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55995" y="1922802"/>
            <a:ext cx="4758211" cy="603538"/>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dirty="0"/>
              <a:t>Large subhead Segoe UI Regular 20/24. Em volor resequaectur.</a:t>
            </a:r>
            <a:endParaRPr lang="en-US" dirty="0"/>
          </a:p>
        </p:txBody>
      </p:sp>
      <p:sp>
        <p:nvSpPr>
          <p:cNvPr id="5" name="Text Placeholder 4"/>
          <p:cNvSpPr>
            <a:spLocks noGrp="1"/>
          </p:cNvSpPr>
          <p:nvPr>
            <p:ph type="body" sz="quarter" idx="11" hasCustomPrompt="1"/>
          </p:nvPr>
        </p:nvSpPr>
        <p:spPr>
          <a:xfrm>
            <a:off x="455995" y="2707597"/>
            <a:ext cx="4758210" cy="2521331"/>
          </a:xfrm>
        </p:spPr>
        <p:txBody>
          <a:bodyPr lIns="0" tIns="0" rIns="0" bIns="0"/>
          <a:lstStyle>
            <a:lvl1pPr marL="280121" indent="-280121">
              <a:lnSpc>
                <a:spcPts val="1765"/>
              </a:lnSpc>
              <a:spcBef>
                <a:spcPts val="0"/>
              </a:spcBef>
              <a:buFont typeface="Arial" panose="020B0604020202020204" pitchFamily="34" charset="0"/>
              <a:buChar char="•"/>
              <a:defRPr sz="1372"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421009"/>
            <a:ext cx="5834041" cy="546753"/>
          </a:xfrm>
        </p:spPr>
        <p:txBody>
          <a:bodyPr anchor="ctr" anchorCtr="0"/>
          <a:lstStyle>
            <a:lvl1pPr algn="ctr">
              <a:defRPr/>
            </a:lvl1pPr>
          </a:lstStyle>
          <a:p>
            <a:r>
              <a:rPr lang="en-US"/>
              <a:t>Click icon to add picture</a:t>
            </a:r>
            <a:endParaRPr lang="en-US" dirty="0"/>
          </a:p>
        </p:txBody>
      </p:sp>
      <p:sp>
        <p:nvSpPr>
          <p:cNvPr id="8" name="Footer Placeholder 14">
            <a:extLst>
              <a:ext uri="{FF2B5EF4-FFF2-40B4-BE49-F238E27FC236}">
                <a16:creationId xmlns:a16="http://schemas.microsoft.com/office/drawing/2014/main" id="{91B60D61-6FC1-0E45-8A2E-51410A6C6305}"/>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1701973763"/>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421009"/>
            <a:ext cx="5834041" cy="546753"/>
          </a:xfrm>
        </p:spPr>
        <p:txBody>
          <a:bodyPr anchor="ctr" anchorCtr="0"/>
          <a:lstStyle>
            <a:lvl1pPr algn="ctr">
              <a:defRPr/>
            </a:lvl1pPr>
          </a:lstStyle>
          <a:p>
            <a:r>
              <a:rPr lang="en-US"/>
              <a:t>Click icon to add picture</a:t>
            </a:r>
            <a:endParaRPr lang="en-US" dirty="0"/>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Device layout 2: two columns</a:t>
            </a:r>
          </a:p>
        </p:txBody>
      </p:sp>
      <p:sp>
        <p:nvSpPr>
          <p:cNvPr id="10" name="Footer Placeholder 14">
            <a:extLst>
              <a:ext uri="{FF2B5EF4-FFF2-40B4-BE49-F238E27FC236}">
                <a16:creationId xmlns:a16="http://schemas.microsoft.com/office/drawing/2014/main" id="{E48FC59D-3F2F-9746-A309-EDC9968BC4CC}"/>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2202513314"/>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88254"/>
            <a:ext cx="7678751" cy="546753"/>
          </a:xfrm>
        </p:spPr>
        <p:txBody>
          <a:bodyPr anchor="ctr" anchorCtr="0"/>
          <a:lstStyle>
            <a:lvl1pPr algn="ctr">
              <a:defRPr/>
            </a:lvl1pPr>
          </a:lstStyle>
          <a:p>
            <a:r>
              <a:rPr lang="en-US"/>
              <a:t>Click icon to add picture</a:t>
            </a:r>
            <a:endParaRPr lang="en-US" dirty="0"/>
          </a:p>
        </p:txBody>
      </p:sp>
      <p:sp>
        <p:nvSpPr>
          <p:cNvPr id="6" name="Footer Placeholder 14">
            <a:extLst>
              <a:ext uri="{FF2B5EF4-FFF2-40B4-BE49-F238E27FC236}">
                <a16:creationId xmlns:a16="http://schemas.microsoft.com/office/drawing/2014/main" id="{C171A6F7-E2D5-4545-B545-35D9AA4D1332}"/>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2235994791"/>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p:spPr>
        <p:txBody>
          <a:bodyPr anchor="ctr">
            <a:noAutofit/>
          </a:bodyPr>
          <a:lstStyle>
            <a:lvl1pPr marL="0" indent="0" algn="ctr">
              <a:buNone/>
              <a:defRPr sz="2353"/>
            </a:lvl1pPr>
          </a:lstStyle>
          <a:p>
            <a:r>
              <a:rPr lang="en-US"/>
              <a:t>Click icon to add chart</a:t>
            </a:r>
            <a:endParaRPr lang="en-US" dirty="0"/>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Chart examples</a:t>
            </a:r>
          </a:p>
        </p:txBody>
      </p:sp>
      <p:sp>
        <p:nvSpPr>
          <p:cNvPr id="9" name="Text Placeholder 4"/>
          <p:cNvSpPr>
            <a:spLocks noGrp="1"/>
          </p:cNvSpPr>
          <p:nvPr>
            <p:ph type="body" sz="quarter" idx="12" hasCustomPrompt="1"/>
          </p:nvPr>
        </p:nvSpPr>
        <p:spPr>
          <a:xfrm>
            <a:off x="455992" y="5857162"/>
            <a:ext cx="3618381" cy="301770"/>
          </a:xfrm>
        </p:spPr>
        <p:txBody>
          <a:bodyPr lIns="0" tIns="0" rIns="0" bIns="0"/>
          <a:lstStyle>
            <a:lvl1pPr marL="0" indent="0">
              <a:lnSpc>
                <a:spcPts val="1176"/>
              </a:lnSpc>
              <a:spcBef>
                <a:spcPts val="882"/>
              </a:spcBef>
              <a:buFont typeface="Arial" panose="020B0604020202020204" pitchFamily="34" charset="0"/>
              <a:buNone/>
              <a:defRPr sz="980" b="0" i="0" spc="0">
                <a:solidFill>
                  <a:schemeClr val="tx1"/>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7" name="Text Placeholder 4"/>
          <p:cNvSpPr>
            <a:spLocks noGrp="1"/>
          </p:cNvSpPr>
          <p:nvPr>
            <p:ph type="body" sz="quarter" idx="18" hasCustomPrompt="1"/>
          </p:nvPr>
        </p:nvSpPr>
        <p:spPr>
          <a:xfrm>
            <a:off x="4303152" y="5857162"/>
            <a:ext cx="3607487" cy="301770"/>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03152" y="1950780"/>
            <a:ext cx="3607487" cy="3534843"/>
          </a:xfrm>
        </p:spPr>
        <p:txBody>
          <a:bodyPr anchor="ctr">
            <a:noAutofit/>
          </a:bodyPr>
          <a:lstStyle>
            <a:lvl1pPr marL="0" indent="0" algn="ctr">
              <a:buNone/>
              <a:defRPr sz="2353"/>
            </a:lvl1pPr>
          </a:lstStyle>
          <a:p>
            <a:r>
              <a:rPr lang="en-US"/>
              <a:t>Click icon to add chart</a:t>
            </a:r>
            <a:endParaRPr lang="en-US" dirty="0"/>
          </a:p>
        </p:txBody>
      </p:sp>
      <p:sp>
        <p:nvSpPr>
          <p:cNvPr id="21" name="Chart Placeholder 6"/>
          <p:cNvSpPr>
            <a:spLocks noGrp="1"/>
          </p:cNvSpPr>
          <p:nvPr>
            <p:ph type="chart" sz="quarter" idx="23"/>
          </p:nvPr>
        </p:nvSpPr>
        <p:spPr>
          <a:xfrm>
            <a:off x="8139412" y="1950780"/>
            <a:ext cx="3623051" cy="3534843"/>
          </a:xfrm>
        </p:spPr>
        <p:txBody>
          <a:bodyPr anchor="ctr">
            <a:noAutofit/>
          </a:bodyPr>
          <a:lstStyle>
            <a:lvl1pPr marL="0" indent="0" algn="ctr">
              <a:buNone/>
              <a:defRPr sz="2353"/>
            </a:lvl1pPr>
          </a:lstStyle>
          <a:p>
            <a:r>
              <a:rPr lang="en-US"/>
              <a:t>Click icon to add chart</a:t>
            </a:r>
            <a:endParaRPr lang="en-US" dirty="0"/>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dirty="0"/>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dirty="0"/>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dirty="0"/>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857162"/>
            <a:ext cx="3607487" cy="301770"/>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3" name="Footer Placeholder 14">
            <a:extLst>
              <a:ext uri="{FF2B5EF4-FFF2-40B4-BE49-F238E27FC236}">
                <a16:creationId xmlns:a16="http://schemas.microsoft.com/office/drawing/2014/main" id="{592F5440-0E12-0F44-ACE7-3C2064AE32D5}"/>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164131908"/>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Table styling</a:t>
            </a:r>
          </a:p>
        </p:txBody>
      </p:sp>
      <p:sp>
        <p:nvSpPr>
          <p:cNvPr id="4" name="Table Placeholder 3"/>
          <p:cNvSpPr>
            <a:spLocks noGrp="1"/>
          </p:cNvSpPr>
          <p:nvPr>
            <p:ph type="tbl" sz="quarter" idx="10"/>
          </p:nvPr>
        </p:nvSpPr>
        <p:spPr>
          <a:xfrm>
            <a:off x="455995" y="3924852"/>
            <a:ext cx="11306469" cy="546753"/>
          </a:xfrm>
        </p:spPr>
        <p:txBody>
          <a:bodyPr anchor="ctr" anchorCtr="0"/>
          <a:lstStyle>
            <a:lvl1pPr algn="ctr">
              <a:defRPr/>
            </a:lvl1pPr>
          </a:lstStyle>
          <a:p>
            <a:r>
              <a:rPr lang="en-US"/>
              <a:t>Click icon to add table</a:t>
            </a:r>
          </a:p>
        </p:txBody>
      </p:sp>
      <p:sp>
        <p:nvSpPr>
          <p:cNvPr id="6" name="Footer Placeholder 14">
            <a:extLst>
              <a:ext uri="{FF2B5EF4-FFF2-40B4-BE49-F238E27FC236}">
                <a16:creationId xmlns:a16="http://schemas.microsoft.com/office/drawing/2014/main" id="{8FFE576D-7F23-5D49-98BE-F31E6740176A}"/>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2128780012"/>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dirty="0"/>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9334140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lumMod val="50000"/>
          </a:schemeClr>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1" y="2532448"/>
            <a:ext cx="9630389" cy="1793104"/>
          </a:xfrm>
          <a:noFill/>
        </p:spPr>
        <p:txBody>
          <a:bodyPr lIns="0" tIns="0" rIns="0" bIns="182880" anchor="b" anchorCtr="0"/>
          <a:lstStyle>
            <a:lvl1pPr>
              <a:defRPr sz="4705" strike="noStrike" spc="-49" baseline="0">
                <a:solidFill>
                  <a:schemeClr val="bg1"/>
                </a:solidFill>
              </a:defRPr>
            </a:lvl1pPr>
          </a:lstStyle>
          <a:p>
            <a:r>
              <a:rPr lang="en-US" dirty="0"/>
              <a:t>Microsoft Azure Developer Camp</a:t>
            </a:r>
            <a:br>
              <a:rPr lang="en-US" dirty="0"/>
            </a:br>
            <a:r>
              <a:rPr lang="en-US" dirty="0"/>
              <a:t>Presentation title goes here</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
        <p:nvSpPr>
          <p:cNvPr id="8" name="Text Placeholder 10">
            <a:extLst>
              <a:ext uri="{FF2B5EF4-FFF2-40B4-BE49-F238E27FC236}">
                <a16:creationId xmlns:a16="http://schemas.microsoft.com/office/drawing/2014/main" id="{5E9C4516-26FA-2F40-A2E5-1BD96936FD8E}"/>
              </a:ext>
            </a:extLst>
          </p:cNvPr>
          <p:cNvSpPr>
            <a:spLocks noGrp="1"/>
          </p:cNvSpPr>
          <p:nvPr>
            <p:ph type="body" sz="quarter" idx="16" hasCustomPrompt="1"/>
          </p:nvPr>
        </p:nvSpPr>
        <p:spPr>
          <a:xfrm>
            <a:off x="464841" y="5669516"/>
            <a:ext cx="9609045" cy="724246"/>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dirty="0"/>
              <a:t>Speaker name</a:t>
            </a:r>
          </a:p>
          <a:p>
            <a:pPr lvl="1"/>
            <a:r>
              <a:rPr lang="en-US" dirty="0"/>
              <a:t>Date</a:t>
            </a:r>
          </a:p>
        </p:txBody>
      </p:sp>
    </p:spTree>
    <p:extLst>
      <p:ext uri="{BB962C8B-B14F-4D97-AF65-F5344CB8AC3E}">
        <p14:creationId xmlns:p14="http://schemas.microsoft.com/office/powerpoint/2010/main" val="12814222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2_Title Slide 2">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1" y="2532448"/>
            <a:ext cx="9630389" cy="1793104"/>
          </a:xfrm>
          <a:noFill/>
        </p:spPr>
        <p:txBody>
          <a:bodyPr lIns="0" tIns="0" rIns="0" bIns="182880" anchor="b" anchorCtr="0"/>
          <a:lstStyle>
            <a:lvl1pPr>
              <a:defRPr sz="4705" strike="noStrike" spc="-49" baseline="0">
                <a:solidFill>
                  <a:schemeClr val="bg1"/>
                </a:solidFill>
              </a:defRPr>
            </a:lvl1pPr>
          </a:lstStyle>
          <a:p>
            <a:r>
              <a:rPr lang="en-US" dirty="0"/>
              <a:t>Microsoft Azure Developer Camp</a:t>
            </a:r>
            <a:br>
              <a:rPr lang="en-US" dirty="0"/>
            </a:br>
            <a:r>
              <a:rPr lang="en-US" dirty="0"/>
              <a:t>Presentation title goes here</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
        <p:nvSpPr>
          <p:cNvPr id="8" name="Text Placeholder 10">
            <a:extLst>
              <a:ext uri="{FF2B5EF4-FFF2-40B4-BE49-F238E27FC236}">
                <a16:creationId xmlns:a16="http://schemas.microsoft.com/office/drawing/2014/main" id="{A462A60B-A69E-F345-8342-7A4E3F4B69A9}"/>
              </a:ext>
            </a:extLst>
          </p:cNvPr>
          <p:cNvSpPr>
            <a:spLocks noGrp="1"/>
          </p:cNvSpPr>
          <p:nvPr>
            <p:ph type="body" sz="quarter" idx="16" hasCustomPrompt="1"/>
          </p:nvPr>
        </p:nvSpPr>
        <p:spPr>
          <a:xfrm>
            <a:off x="464841" y="5669516"/>
            <a:ext cx="9609045" cy="724246"/>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dirty="0"/>
              <a:t>Speaker name</a:t>
            </a:r>
          </a:p>
          <a:p>
            <a:pPr lvl="1"/>
            <a:r>
              <a:rPr lang="en-US" dirty="0"/>
              <a:t>Date</a:t>
            </a:r>
          </a:p>
        </p:txBody>
      </p:sp>
    </p:spTree>
    <p:extLst>
      <p:ext uri="{BB962C8B-B14F-4D97-AF65-F5344CB8AC3E}">
        <p14:creationId xmlns:p14="http://schemas.microsoft.com/office/powerpoint/2010/main" val="27642426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rgbClr val="000000"/>
        </a:solidFill>
        <a:effectLst/>
      </p:bgPr>
    </p:bg>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B75096FF-13CC-0248-B6F1-88D5C0332823}"/>
              </a:ext>
            </a:extLst>
          </p:cNvPr>
          <p:cNvSpPr>
            <a:spLocks noGrp="1"/>
          </p:cNvSpPr>
          <p:nvPr>
            <p:ph type="title" hasCustomPrompt="1"/>
          </p:nvPr>
        </p:nvSpPr>
        <p:spPr>
          <a:xfrm>
            <a:off x="431183" y="2602180"/>
            <a:ext cx="6564802" cy="1653640"/>
          </a:xfrm>
          <a:noFill/>
        </p:spPr>
        <p:txBody>
          <a:bodyPr lIns="0" tIns="0" rIns="0" bIns="182880" anchor="b" anchorCtr="0"/>
          <a:lstStyle>
            <a:lvl1pPr>
              <a:defRPr sz="4902" strike="noStrike" spc="-49" baseline="0">
                <a:solidFill>
                  <a:schemeClr val="bg1"/>
                </a:solidFill>
              </a:defRPr>
            </a:lvl1pPr>
          </a:lstStyle>
          <a:p>
            <a:r>
              <a:rPr lang="en-US" dirty="0"/>
              <a:t>Microsoft Azure </a:t>
            </a:r>
            <a:br>
              <a:rPr lang="en-US" dirty="0"/>
            </a:br>
            <a:r>
              <a:rPr lang="en-US" dirty="0"/>
              <a:t>Developer Camp</a:t>
            </a:r>
          </a:p>
        </p:txBody>
      </p:sp>
      <p:pic>
        <p:nvPicPr>
          <p:cNvPr id="6" name="Picture 5">
            <a:extLst>
              <a:ext uri="{FF2B5EF4-FFF2-40B4-BE49-F238E27FC236}">
                <a16:creationId xmlns:a16="http://schemas.microsoft.com/office/drawing/2014/main" id="{414E37FF-12F6-394D-83D1-D72C5CB1EF3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pic>
        <p:nvPicPr>
          <p:cNvPr id="2" name="Picture 1">
            <a:extLst>
              <a:ext uri="{FF2B5EF4-FFF2-40B4-BE49-F238E27FC236}">
                <a16:creationId xmlns:a16="http://schemas.microsoft.com/office/drawing/2014/main" id="{0E35BB69-BA27-A546-9D3A-488B97064EF6}"/>
              </a:ext>
            </a:extLst>
          </p:cNvPr>
          <p:cNvPicPr>
            <a:picLocks noChangeAspect="1"/>
          </p:cNvPicPr>
          <p:nvPr userDrawn="1"/>
        </p:nvPicPr>
        <p:blipFill>
          <a:blip r:embed="rId3"/>
          <a:stretch>
            <a:fillRect/>
          </a:stretch>
        </p:blipFill>
        <p:spPr>
          <a:xfrm>
            <a:off x="7089138" y="1427085"/>
            <a:ext cx="3954738" cy="4003831"/>
          </a:xfrm>
          <a:prstGeom prst="rect">
            <a:avLst/>
          </a:prstGeom>
        </p:spPr>
      </p:pic>
    </p:spTree>
    <p:extLst>
      <p:ext uri="{BB962C8B-B14F-4D97-AF65-F5344CB8AC3E}">
        <p14:creationId xmlns:p14="http://schemas.microsoft.com/office/powerpoint/2010/main" val="385381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p:spPr>
        <p:txBody>
          <a:bodyPr lIns="0" tIns="0" rIns="0" bIns="0"/>
          <a:lstStyle>
            <a:lvl1pPr>
              <a:defRPr sz="1765" spc="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229843" y="1168943"/>
            <a:ext cx="3837818" cy="3786998"/>
          </a:xfr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dirty="0"/>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105787471"/>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65440087"/>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55995" y="1922802"/>
            <a:ext cx="11306469" cy="603538"/>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93" indent="0">
              <a:buNone/>
              <a:defRPr/>
            </a:lvl3pPr>
            <a:lvl4pPr marL="672290" indent="0">
              <a:buNone/>
              <a:defRPr/>
            </a:lvl4pPr>
            <a:lvl5pPr marL="896386" indent="0">
              <a:buNone/>
              <a:defRPr/>
            </a:lvl5pPr>
          </a:lstStyle>
          <a:p>
            <a:pPr lvl="0"/>
            <a:r>
              <a:rPr lang="en-US" dirty="0"/>
              <a:t>Large: subhead Segoe UI </a:t>
            </a:r>
            <a:r>
              <a:rPr lang="en-US" dirty="0" err="1"/>
              <a:t>Semibold</a:t>
            </a:r>
            <a:r>
              <a:rPr lang="en-US" dirty="0"/>
              <a:t> 20/24</a:t>
            </a:r>
          </a:p>
          <a:p>
            <a:pPr lvl="1"/>
            <a:r>
              <a:rPr lang="en-US" dirty="0"/>
              <a:t>Large: subhead Segoe UI Regular 20/24</a:t>
            </a:r>
          </a:p>
        </p:txBody>
      </p:sp>
      <p:sp>
        <p:nvSpPr>
          <p:cNvPr id="5" name="Text Placeholder 4"/>
          <p:cNvSpPr>
            <a:spLocks noGrp="1"/>
          </p:cNvSpPr>
          <p:nvPr>
            <p:ph type="body" sz="quarter" idx="11" hasCustomPrompt="1"/>
          </p:nvPr>
        </p:nvSpPr>
        <p:spPr>
          <a:xfrm>
            <a:off x="455995" y="3151388"/>
            <a:ext cx="11306469" cy="443839"/>
          </a:xfr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chemeClr val="tx1"/>
                </a:solidFill>
              </a:defRPr>
            </a:lvl2pPr>
            <a:lvl3pPr marL="448193" indent="0">
              <a:buNone/>
              <a:defRPr/>
            </a:lvl3pPr>
            <a:lvl4pPr marL="672290" indent="0">
              <a:buNone/>
              <a:defRPr/>
            </a:lvl4pPr>
            <a:lvl5pPr marL="896386" indent="0">
              <a:buNone/>
              <a:defRPr/>
            </a:lvl5pPr>
          </a:lstStyle>
          <a:p>
            <a:pPr lvl="0"/>
            <a:r>
              <a:rPr lang="en-US" dirty="0"/>
              <a:t>Medium: paragraph title Segoe UI </a:t>
            </a:r>
            <a:r>
              <a:rPr lang="en-US" dirty="0" err="1"/>
              <a:t>Semibold</a:t>
            </a:r>
            <a:r>
              <a:rPr lang="en-US" dirty="0"/>
              <a:t> 14/18</a:t>
            </a:r>
          </a:p>
          <a:p>
            <a:pPr lvl="1"/>
            <a:r>
              <a:rPr lang="en-US" dirty="0"/>
              <a:t>Body copy Segoe UI Regular 14/18</a:t>
            </a:r>
          </a:p>
        </p:txBody>
      </p:sp>
      <p:sp>
        <p:nvSpPr>
          <p:cNvPr id="7" name="Text Placeholder 6"/>
          <p:cNvSpPr>
            <a:spLocks noGrp="1"/>
          </p:cNvSpPr>
          <p:nvPr>
            <p:ph type="body" sz="quarter" idx="12" hasCustomPrompt="1"/>
          </p:nvPr>
        </p:nvSpPr>
        <p:spPr>
          <a:xfrm>
            <a:off x="455995" y="4352947"/>
            <a:ext cx="11306469" cy="331946"/>
          </a:xfr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chemeClr val="tx1"/>
                </a:solidFill>
              </a:defRPr>
            </a:lvl2pPr>
            <a:lvl3pPr marL="448193" indent="0">
              <a:buNone/>
              <a:defRPr/>
            </a:lvl3pPr>
            <a:lvl4pPr marL="672290" indent="0">
              <a:buNone/>
              <a:defRPr/>
            </a:lvl4pPr>
            <a:lvl5pPr marL="0" indent="0">
              <a:lnSpc>
                <a:spcPct val="100000"/>
              </a:lnSpc>
              <a:buNone/>
              <a:defRPr/>
            </a:lvl5pPr>
          </a:lstStyle>
          <a:p>
            <a:pPr lvl="4"/>
            <a:r>
              <a:rPr lang="en-US" dirty="0"/>
              <a:t>Small caption: Segoe UI Bold 10/12</a:t>
            </a:r>
          </a:p>
          <a:p>
            <a:pPr lvl="1"/>
            <a:r>
              <a:rPr lang="en-US" dirty="0"/>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2952816394"/>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55995" y="1922587"/>
            <a:ext cx="9384447" cy="603538"/>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55995" y="3151388"/>
            <a:ext cx="3618381" cy="2675220"/>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675220"/>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675220"/>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276114035"/>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3"/>
            <a:ext cx="3618381" cy="2435151"/>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lvl="1"/>
            <a:endParaRPr lang="en-US" dirty="0"/>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1" y="2363623"/>
            <a:ext cx="3618381" cy="2435151"/>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lvl="1"/>
            <a:endParaRPr lang="en-US" dirty="0"/>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716606823"/>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64958" y="1599724"/>
            <a:ext cx="3609417" cy="3099393"/>
          </a:xfrm>
          <a:blipFill>
            <a:blip r:embed="rId2"/>
            <a:stretch>
              <a:fillRect/>
            </a:stretch>
          </a:blipFill>
        </p:spPr>
        <p:txBody>
          <a:bodyPr anchor="ctr" anchorCtr="0">
            <a:noAutofit/>
          </a:bodyPr>
          <a:lstStyle>
            <a:lvl1pPr marL="0" indent="0" algn="ctr">
              <a:buNone/>
              <a:defRPr sz="1961">
                <a:solidFill>
                  <a:schemeClr val="bg1"/>
                </a:solidFill>
              </a:defRPr>
            </a:lvl1pPr>
          </a:lstStyle>
          <a:p>
            <a:pPr lvl="0"/>
            <a:r>
              <a:rPr lang="en-US" dirty="0"/>
              <a:t>Place photo</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55995"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144083"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00039" y="1599724"/>
            <a:ext cx="3609417" cy="3099393"/>
          </a:xfrm>
          <a:blipFill>
            <a:blip r:embed="rId3"/>
            <a:stretch>
              <a:fillRect/>
            </a:stretch>
          </a:blipFill>
        </p:spPr>
        <p:txBody>
          <a:bodyPr anchor="ctr" anchorCtr="0">
            <a:noAutofit/>
          </a:bodyPr>
          <a:lstStyle>
            <a:lvl1pPr marL="0" indent="0" algn="ctr">
              <a:buNone/>
              <a:defRPr sz="1961">
                <a:solidFill>
                  <a:schemeClr val="bg1"/>
                </a:solidFill>
              </a:defRPr>
            </a:lvl1pPr>
          </a:lstStyle>
          <a:p>
            <a:pPr lvl="0"/>
            <a:r>
              <a:rPr lang="en-US" dirty="0"/>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144083" y="1599722"/>
            <a:ext cx="3609417" cy="3099394"/>
          </a:xfrm>
          <a:blipFill>
            <a:blip r:embed="rId4"/>
            <a:stretch>
              <a:fillRect/>
            </a:stretch>
          </a:blipFill>
        </p:spPr>
        <p:txBody>
          <a:bodyPr anchor="ctr" anchorCtr="0">
            <a:noAutofit/>
          </a:bodyPr>
          <a:lstStyle>
            <a:lvl1pPr marL="0" indent="0" algn="ctr">
              <a:buNone/>
              <a:defRPr sz="1961">
                <a:solidFill>
                  <a:schemeClr val="bg1"/>
                </a:solidFill>
              </a:defRPr>
            </a:lvl1pPr>
          </a:lstStyle>
          <a:p>
            <a:pPr lvl="0"/>
            <a:r>
              <a:rPr lang="en-US" dirty="0"/>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1"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2" name="Footer Placeholder 14">
            <a:extLst>
              <a:ext uri="{FF2B5EF4-FFF2-40B4-BE49-F238E27FC236}">
                <a16:creationId xmlns:a16="http://schemas.microsoft.com/office/drawing/2014/main" id="{CA59C6B7-B917-1840-9DE3-C346678711AC}"/>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1924925386"/>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6"/>
            <a:ext cx="1693247" cy="895855"/>
          </a:xfrm>
        </p:spPr>
        <p:txBody>
          <a:bodyPr>
            <a:noAutofit/>
          </a:bodyPr>
          <a:lstStyle>
            <a:lvl1pPr marL="0" indent="0">
              <a:buNone/>
              <a:defRPr sz="1961"/>
            </a:lvl1pPr>
          </a:lstStyle>
          <a:p>
            <a:pPr lvl="0"/>
            <a:r>
              <a:rPr lang="en-US" dirty="0"/>
              <a:t>Picture</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55995" y="3167818"/>
            <a:ext cx="1693247" cy="2778790"/>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378328"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00662"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222995"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145328"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067660"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378328" y="2158886"/>
            <a:ext cx="1693247" cy="895855"/>
          </a:xfrm>
        </p:spPr>
        <p:txBody>
          <a:bodyPr>
            <a:noAutofit/>
          </a:bodyPr>
          <a:lstStyle>
            <a:lvl1pPr marL="0" indent="0">
              <a:buNone/>
              <a:defRPr sz="1961"/>
            </a:lvl1pPr>
          </a:lstStyle>
          <a:p>
            <a:pPr lvl="0"/>
            <a:r>
              <a:rPr lang="en-US" dirty="0"/>
              <a:t>Picture</a:t>
            </a:r>
          </a:p>
        </p:txBody>
      </p:sp>
      <p:sp>
        <p:nvSpPr>
          <p:cNvPr id="26" name="Content Placeholder 15"/>
          <p:cNvSpPr>
            <a:spLocks noGrp="1"/>
          </p:cNvSpPr>
          <p:nvPr>
            <p:ph sz="quarter" idx="27" hasCustomPrompt="1"/>
          </p:nvPr>
        </p:nvSpPr>
        <p:spPr>
          <a:xfrm>
            <a:off x="4300662" y="2158886"/>
            <a:ext cx="1693247" cy="895855"/>
          </a:xfrm>
        </p:spPr>
        <p:txBody>
          <a:bodyPr>
            <a:noAutofit/>
          </a:bodyPr>
          <a:lstStyle>
            <a:lvl1pPr marL="0" indent="0">
              <a:buNone/>
              <a:defRPr sz="1961"/>
            </a:lvl1pPr>
          </a:lstStyle>
          <a:p>
            <a:pPr lvl="0"/>
            <a:r>
              <a:rPr lang="en-US" dirty="0"/>
              <a:t>Picture</a:t>
            </a:r>
          </a:p>
        </p:txBody>
      </p:sp>
      <p:sp>
        <p:nvSpPr>
          <p:cNvPr id="27" name="Content Placeholder 15"/>
          <p:cNvSpPr>
            <a:spLocks noGrp="1"/>
          </p:cNvSpPr>
          <p:nvPr>
            <p:ph sz="quarter" idx="28" hasCustomPrompt="1"/>
          </p:nvPr>
        </p:nvSpPr>
        <p:spPr>
          <a:xfrm>
            <a:off x="6222995" y="2158886"/>
            <a:ext cx="1693247" cy="895855"/>
          </a:xfrm>
        </p:spPr>
        <p:txBody>
          <a:bodyPr>
            <a:noAutofit/>
          </a:bodyPr>
          <a:lstStyle>
            <a:lvl1pPr marL="0" indent="0">
              <a:buNone/>
              <a:defRPr sz="1961"/>
            </a:lvl1pPr>
          </a:lstStyle>
          <a:p>
            <a:pPr lvl="0"/>
            <a:r>
              <a:rPr lang="en-US" dirty="0"/>
              <a:t>Picture</a:t>
            </a:r>
          </a:p>
        </p:txBody>
      </p:sp>
      <p:sp>
        <p:nvSpPr>
          <p:cNvPr id="28" name="Content Placeholder 15"/>
          <p:cNvSpPr>
            <a:spLocks noGrp="1"/>
          </p:cNvSpPr>
          <p:nvPr>
            <p:ph sz="quarter" idx="29" hasCustomPrompt="1"/>
          </p:nvPr>
        </p:nvSpPr>
        <p:spPr>
          <a:xfrm>
            <a:off x="8145328" y="2158886"/>
            <a:ext cx="1693247" cy="895855"/>
          </a:xfrm>
        </p:spPr>
        <p:txBody>
          <a:bodyPr>
            <a:noAutofit/>
          </a:bodyPr>
          <a:lstStyle>
            <a:lvl1pPr marL="0" indent="0">
              <a:buNone/>
              <a:defRPr sz="1961"/>
            </a:lvl1pPr>
          </a:lstStyle>
          <a:p>
            <a:pPr lvl="0"/>
            <a:r>
              <a:rPr lang="en-US" dirty="0"/>
              <a:t>Picture</a:t>
            </a:r>
          </a:p>
        </p:txBody>
      </p:sp>
      <p:sp>
        <p:nvSpPr>
          <p:cNvPr id="29" name="Content Placeholder 15"/>
          <p:cNvSpPr>
            <a:spLocks noGrp="1"/>
          </p:cNvSpPr>
          <p:nvPr>
            <p:ph sz="quarter" idx="30" hasCustomPrompt="1"/>
          </p:nvPr>
        </p:nvSpPr>
        <p:spPr>
          <a:xfrm>
            <a:off x="10067660" y="2158886"/>
            <a:ext cx="1693247" cy="895855"/>
          </a:xfrm>
        </p:spPr>
        <p:txBody>
          <a:bodyPr>
            <a:noAutofit/>
          </a:bodyPr>
          <a:lstStyle>
            <a:lvl1pPr marL="0" indent="0">
              <a:buNone/>
              <a:defRPr sz="1961"/>
            </a:lvl1pPr>
          </a:lstStyle>
          <a:p>
            <a:pPr lvl="0"/>
            <a:r>
              <a:rPr lang="en-US" dirty="0"/>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3"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1"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2"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3"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6.</a:t>
            </a:r>
          </a:p>
        </p:txBody>
      </p:sp>
      <p:sp>
        <p:nvSpPr>
          <p:cNvPr id="23" name="Footer Placeholder 14">
            <a:extLst>
              <a:ext uri="{FF2B5EF4-FFF2-40B4-BE49-F238E27FC236}">
                <a16:creationId xmlns:a16="http://schemas.microsoft.com/office/drawing/2014/main" id="{CDC19876-13E5-1847-AE6E-14EA37A9CED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1418487642"/>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solidFill>
                  <a:schemeClr val="tx1"/>
                </a:solidFill>
              </a:defRPr>
            </a:lvl1pPr>
          </a:lstStyle>
          <a:p>
            <a:r>
              <a:rPr lang="en-US" dirty="0"/>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3452033178"/>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tx2"/>
                </a:solidFill>
              </a:defRPr>
            </a:lvl1pPr>
          </a:lstStyle>
          <a:p>
            <a:pPr marL="0" lvl="0">
              <a:lnSpc>
                <a:spcPts val="5490"/>
              </a:lnSpc>
            </a:pPr>
            <a:r>
              <a:rPr lang="en-US" dirty="0"/>
              <a:t>Section title</a:t>
            </a:r>
          </a:p>
        </p:txBody>
      </p:sp>
    </p:spTree>
    <p:extLst>
      <p:ext uri="{BB962C8B-B14F-4D97-AF65-F5344CB8AC3E}">
        <p14:creationId xmlns:p14="http://schemas.microsoft.com/office/powerpoint/2010/main" val="1154438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dirty="0"/>
              <a:t>Section title</a:t>
            </a:r>
          </a:p>
        </p:txBody>
      </p:sp>
    </p:spTree>
    <p:extLst>
      <p:ext uri="{BB962C8B-B14F-4D97-AF65-F5344CB8AC3E}">
        <p14:creationId xmlns:p14="http://schemas.microsoft.com/office/powerpoint/2010/main" val="37216946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229842" y="0"/>
            <a:ext cx="5962158" cy="6858000"/>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55995" y="620428"/>
            <a:ext cx="5541959" cy="403137"/>
          </a:xfrm>
        </p:spPr>
        <p:txBody>
          <a:bodyPr wrap="square" lIns="0" tIns="0" rIns="0" bIns="0">
            <a:spAutoFit/>
          </a:bodyPr>
          <a:lstStyle>
            <a:lvl1pPr>
              <a:lnSpc>
                <a:spcPts val="3137"/>
              </a:lnSpc>
              <a:defRPr sz="2745" baseline="0">
                <a:solidFill>
                  <a:schemeClr val="tx1"/>
                </a:solidFill>
              </a:defRPr>
            </a:lvl1pPr>
          </a:lstStyle>
          <a:p>
            <a:r>
              <a:rPr lang="en-US" dirty="0"/>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3"/>
            <a:ext cx="4822952" cy="264890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lvl="1"/>
            <a:endParaRPr lang="en-US" dirty="0"/>
          </a:p>
          <a:p>
            <a:pPr lvl="1"/>
            <a:endParaRPr lang="en-US" dirty="0"/>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7"/>
            <a:ext cx="4822951" cy="287771"/>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dirty="0"/>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t>
            </a:r>
          </a:p>
        </p:txBody>
      </p:sp>
    </p:spTree>
    <p:extLst>
      <p:ext uri="{BB962C8B-B14F-4D97-AF65-F5344CB8AC3E}">
        <p14:creationId xmlns:p14="http://schemas.microsoft.com/office/powerpoint/2010/main" val="829161083"/>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55995" y="2158885"/>
            <a:ext cx="3618381" cy="2540231"/>
          </a:xfrm>
          <a:blipFill>
            <a:blip r:embed="rId2"/>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03151" y="2158885"/>
            <a:ext cx="3607487" cy="2540231"/>
          </a:xfrm>
          <a:blipFill>
            <a:blip r:embed="rId3"/>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139413" y="2158885"/>
            <a:ext cx="3623050" cy="2540231"/>
          </a:xfrm>
          <a:blipFill>
            <a:blip r:embed="rId4"/>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Photo layout 2</a:t>
            </a:r>
          </a:p>
        </p:txBody>
      </p:sp>
      <p:sp>
        <p:nvSpPr>
          <p:cNvPr id="5" name="Text Placeholder 4"/>
          <p:cNvSpPr>
            <a:spLocks noGrp="1"/>
          </p:cNvSpPr>
          <p:nvPr>
            <p:ph type="body" sz="quarter" idx="11" hasCustomPrompt="1"/>
          </p:nvPr>
        </p:nvSpPr>
        <p:spPr>
          <a:xfrm>
            <a:off x="455995"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00039"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144083"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4" name="Footer Placeholder 14">
            <a:extLst>
              <a:ext uri="{FF2B5EF4-FFF2-40B4-BE49-F238E27FC236}">
                <a16:creationId xmlns:a16="http://schemas.microsoft.com/office/drawing/2014/main" id="{3B5B741A-7576-5149-903B-7C99768D88C1}"/>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4168682923"/>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80260949"/>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55995" y="1922802"/>
            <a:ext cx="4758211" cy="603538"/>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dirty="0"/>
              <a:t>Large subhead Segoe UI Regular 20/24. Em volor resequaectur.</a:t>
            </a:r>
            <a:endParaRPr lang="en-US" dirty="0"/>
          </a:p>
        </p:txBody>
      </p:sp>
      <p:sp>
        <p:nvSpPr>
          <p:cNvPr id="5" name="Text Placeholder 4"/>
          <p:cNvSpPr>
            <a:spLocks noGrp="1"/>
          </p:cNvSpPr>
          <p:nvPr>
            <p:ph type="body" sz="quarter" idx="11" hasCustomPrompt="1"/>
          </p:nvPr>
        </p:nvSpPr>
        <p:spPr>
          <a:xfrm>
            <a:off x="455995" y="2707597"/>
            <a:ext cx="4758210" cy="2521331"/>
          </a:xfrm>
        </p:spPr>
        <p:txBody>
          <a:bodyPr lIns="0" tIns="0" rIns="0" bIns="0"/>
          <a:lstStyle>
            <a:lvl1pPr marL="280121" indent="-280121">
              <a:lnSpc>
                <a:spcPts val="1765"/>
              </a:lnSpc>
              <a:spcBef>
                <a:spcPts val="0"/>
              </a:spcBef>
              <a:buFont typeface="Arial" panose="020B0604020202020204" pitchFamily="34" charset="0"/>
              <a:buChar char="•"/>
              <a:defRPr sz="1372"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421009"/>
            <a:ext cx="5834041" cy="546753"/>
          </a:xfrm>
        </p:spPr>
        <p:txBody>
          <a:bodyPr anchor="ctr" anchorCtr="0"/>
          <a:lstStyle>
            <a:lvl1pPr algn="ctr">
              <a:defRPr/>
            </a:lvl1pPr>
          </a:lstStyle>
          <a:p>
            <a:r>
              <a:rPr lang="en-US"/>
              <a:t>Click icon to add picture</a:t>
            </a:r>
            <a:endParaRPr lang="en-US" dirty="0"/>
          </a:p>
        </p:txBody>
      </p:sp>
      <p:sp>
        <p:nvSpPr>
          <p:cNvPr id="8" name="Footer Placeholder 14">
            <a:extLst>
              <a:ext uri="{FF2B5EF4-FFF2-40B4-BE49-F238E27FC236}">
                <a16:creationId xmlns:a16="http://schemas.microsoft.com/office/drawing/2014/main" id="{91B60D61-6FC1-0E45-8A2E-51410A6C6305}"/>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3403272051"/>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421009"/>
            <a:ext cx="5834041" cy="546753"/>
          </a:xfrm>
        </p:spPr>
        <p:txBody>
          <a:bodyPr anchor="ctr" anchorCtr="0"/>
          <a:lstStyle>
            <a:lvl1pPr algn="ctr">
              <a:defRPr/>
            </a:lvl1pPr>
          </a:lstStyle>
          <a:p>
            <a:r>
              <a:rPr lang="en-US"/>
              <a:t>Click icon to add picture</a:t>
            </a:r>
            <a:endParaRPr lang="en-US" dirty="0"/>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Device layout 2: two columns</a:t>
            </a:r>
          </a:p>
        </p:txBody>
      </p:sp>
      <p:sp>
        <p:nvSpPr>
          <p:cNvPr id="10" name="Footer Placeholder 14">
            <a:extLst>
              <a:ext uri="{FF2B5EF4-FFF2-40B4-BE49-F238E27FC236}">
                <a16:creationId xmlns:a16="http://schemas.microsoft.com/office/drawing/2014/main" id="{E48FC59D-3F2F-9746-A309-EDC9968BC4CC}"/>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2641024494"/>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88254"/>
            <a:ext cx="7678751" cy="546753"/>
          </a:xfrm>
        </p:spPr>
        <p:txBody>
          <a:bodyPr anchor="ctr" anchorCtr="0"/>
          <a:lstStyle>
            <a:lvl1pPr algn="ctr">
              <a:defRPr/>
            </a:lvl1pPr>
          </a:lstStyle>
          <a:p>
            <a:r>
              <a:rPr lang="en-US"/>
              <a:t>Click icon to add picture</a:t>
            </a:r>
            <a:endParaRPr lang="en-US" dirty="0"/>
          </a:p>
        </p:txBody>
      </p:sp>
      <p:sp>
        <p:nvSpPr>
          <p:cNvPr id="6" name="Footer Placeholder 14">
            <a:extLst>
              <a:ext uri="{FF2B5EF4-FFF2-40B4-BE49-F238E27FC236}">
                <a16:creationId xmlns:a16="http://schemas.microsoft.com/office/drawing/2014/main" id="{C171A6F7-E2D5-4545-B545-35D9AA4D1332}"/>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1040071993"/>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p:spPr>
        <p:txBody>
          <a:bodyPr anchor="ctr">
            <a:noAutofit/>
          </a:bodyPr>
          <a:lstStyle>
            <a:lvl1pPr marL="0" indent="0" algn="ctr">
              <a:buNone/>
              <a:defRPr sz="2353"/>
            </a:lvl1pPr>
          </a:lstStyle>
          <a:p>
            <a:r>
              <a:rPr lang="en-US"/>
              <a:t>Click icon to add chart</a:t>
            </a:r>
            <a:endParaRPr lang="en-US" dirty="0"/>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Chart examples</a:t>
            </a:r>
          </a:p>
        </p:txBody>
      </p:sp>
      <p:sp>
        <p:nvSpPr>
          <p:cNvPr id="9" name="Text Placeholder 4"/>
          <p:cNvSpPr>
            <a:spLocks noGrp="1"/>
          </p:cNvSpPr>
          <p:nvPr>
            <p:ph type="body" sz="quarter" idx="12" hasCustomPrompt="1"/>
          </p:nvPr>
        </p:nvSpPr>
        <p:spPr>
          <a:xfrm>
            <a:off x="455992" y="5857162"/>
            <a:ext cx="3618381" cy="301770"/>
          </a:xfrm>
        </p:spPr>
        <p:txBody>
          <a:bodyPr lIns="0" tIns="0" rIns="0" bIns="0"/>
          <a:lstStyle>
            <a:lvl1pPr marL="0" indent="0">
              <a:lnSpc>
                <a:spcPts val="1176"/>
              </a:lnSpc>
              <a:spcBef>
                <a:spcPts val="882"/>
              </a:spcBef>
              <a:buFont typeface="Arial" panose="020B0604020202020204" pitchFamily="34" charset="0"/>
              <a:buNone/>
              <a:defRPr sz="980" b="0" i="0" spc="0">
                <a:solidFill>
                  <a:schemeClr val="tx1"/>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7" name="Text Placeholder 4"/>
          <p:cNvSpPr>
            <a:spLocks noGrp="1"/>
          </p:cNvSpPr>
          <p:nvPr>
            <p:ph type="body" sz="quarter" idx="18" hasCustomPrompt="1"/>
          </p:nvPr>
        </p:nvSpPr>
        <p:spPr>
          <a:xfrm>
            <a:off x="4303152" y="5857162"/>
            <a:ext cx="3607487" cy="301770"/>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03152" y="1950780"/>
            <a:ext cx="3607487" cy="3534843"/>
          </a:xfrm>
        </p:spPr>
        <p:txBody>
          <a:bodyPr anchor="ctr">
            <a:noAutofit/>
          </a:bodyPr>
          <a:lstStyle>
            <a:lvl1pPr marL="0" indent="0" algn="ctr">
              <a:buNone/>
              <a:defRPr sz="2353"/>
            </a:lvl1pPr>
          </a:lstStyle>
          <a:p>
            <a:r>
              <a:rPr lang="en-US"/>
              <a:t>Click icon to add chart</a:t>
            </a:r>
            <a:endParaRPr lang="en-US" dirty="0"/>
          </a:p>
        </p:txBody>
      </p:sp>
      <p:sp>
        <p:nvSpPr>
          <p:cNvPr id="21" name="Chart Placeholder 6"/>
          <p:cNvSpPr>
            <a:spLocks noGrp="1"/>
          </p:cNvSpPr>
          <p:nvPr>
            <p:ph type="chart" sz="quarter" idx="23"/>
          </p:nvPr>
        </p:nvSpPr>
        <p:spPr>
          <a:xfrm>
            <a:off x="8139412" y="1950780"/>
            <a:ext cx="3623051" cy="3534843"/>
          </a:xfrm>
        </p:spPr>
        <p:txBody>
          <a:bodyPr anchor="ctr">
            <a:noAutofit/>
          </a:bodyPr>
          <a:lstStyle>
            <a:lvl1pPr marL="0" indent="0" algn="ctr">
              <a:buNone/>
              <a:defRPr sz="2353"/>
            </a:lvl1pPr>
          </a:lstStyle>
          <a:p>
            <a:r>
              <a:rPr lang="en-US"/>
              <a:t>Click icon to add chart</a:t>
            </a:r>
            <a:endParaRPr lang="en-US" dirty="0"/>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dirty="0"/>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dirty="0"/>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dirty="0"/>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857162"/>
            <a:ext cx="3607487" cy="301770"/>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3" name="Footer Placeholder 14">
            <a:extLst>
              <a:ext uri="{FF2B5EF4-FFF2-40B4-BE49-F238E27FC236}">
                <a16:creationId xmlns:a16="http://schemas.microsoft.com/office/drawing/2014/main" id="{592F5440-0E12-0F44-ACE7-3C2064AE32D5}"/>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166859170"/>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Table styling</a:t>
            </a:r>
          </a:p>
        </p:txBody>
      </p:sp>
      <p:sp>
        <p:nvSpPr>
          <p:cNvPr id="4" name="Table Placeholder 3"/>
          <p:cNvSpPr>
            <a:spLocks noGrp="1"/>
          </p:cNvSpPr>
          <p:nvPr>
            <p:ph type="tbl" sz="quarter" idx="10"/>
          </p:nvPr>
        </p:nvSpPr>
        <p:spPr>
          <a:xfrm>
            <a:off x="455995" y="3924852"/>
            <a:ext cx="11306469" cy="546753"/>
          </a:xfrm>
        </p:spPr>
        <p:txBody>
          <a:bodyPr anchor="ctr" anchorCtr="0"/>
          <a:lstStyle>
            <a:lvl1pPr algn="ctr">
              <a:defRPr/>
            </a:lvl1pPr>
          </a:lstStyle>
          <a:p>
            <a:r>
              <a:rPr lang="en-US"/>
              <a:t>Click icon to add table</a:t>
            </a:r>
          </a:p>
        </p:txBody>
      </p:sp>
      <p:sp>
        <p:nvSpPr>
          <p:cNvPr id="6" name="Footer Placeholder 14">
            <a:extLst>
              <a:ext uri="{FF2B5EF4-FFF2-40B4-BE49-F238E27FC236}">
                <a16:creationId xmlns:a16="http://schemas.microsoft.com/office/drawing/2014/main" id="{8FFE576D-7F23-5D49-98BE-F31E6740176A}"/>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2065095497"/>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dirty="0"/>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3564740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05033592"/>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51380431"/>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userDrawn="1">
  <p:cSld name="1_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196864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77743799"/>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image" Target="../media/image1.emf"/></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slideLayout" Target="../slideLayouts/slideLayout41.xml"/><Relationship Id="rId18" Type="http://schemas.openxmlformats.org/officeDocument/2006/relationships/slideLayout" Target="../slideLayouts/slideLayout46.xml"/><Relationship Id="rId26" Type="http://schemas.openxmlformats.org/officeDocument/2006/relationships/slideLayout" Target="../slideLayouts/slideLayout54.xml"/><Relationship Id="rId3" Type="http://schemas.openxmlformats.org/officeDocument/2006/relationships/slideLayout" Target="../slideLayouts/slideLayout31.xml"/><Relationship Id="rId21" Type="http://schemas.openxmlformats.org/officeDocument/2006/relationships/slideLayout" Target="../slideLayouts/slideLayout49.xml"/><Relationship Id="rId7" Type="http://schemas.openxmlformats.org/officeDocument/2006/relationships/slideLayout" Target="../slideLayouts/slideLayout35.xml"/><Relationship Id="rId12" Type="http://schemas.openxmlformats.org/officeDocument/2006/relationships/slideLayout" Target="../slideLayouts/slideLayout40.xml"/><Relationship Id="rId17" Type="http://schemas.openxmlformats.org/officeDocument/2006/relationships/slideLayout" Target="../slideLayouts/slideLayout45.xml"/><Relationship Id="rId25" Type="http://schemas.openxmlformats.org/officeDocument/2006/relationships/slideLayout" Target="../slideLayouts/slideLayout53.xml"/><Relationship Id="rId2" Type="http://schemas.openxmlformats.org/officeDocument/2006/relationships/slideLayout" Target="../slideLayouts/slideLayout30.xml"/><Relationship Id="rId16" Type="http://schemas.openxmlformats.org/officeDocument/2006/relationships/slideLayout" Target="../slideLayouts/slideLayout44.xml"/><Relationship Id="rId20" Type="http://schemas.openxmlformats.org/officeDocument/2006/relationships/slideLayout" Target="../slideLayouts/slideLayout48.xml"/><Relationship Id="rId29" Type="http://schemas.openxmlformats.org/officeDocument/2006/relationships/image" Target="../media/image1.emf"/><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24" Type="http://schemas.openxmlformats.org/officeDocument/2006/relationships/slideLayout" Target="../slideLayouts/slideLayout52.xml"/><Relationship Id="rId5" Type="http://schemas.openxmlformats.org/officeDocument/2006/relationships/slideLayout" Target="../slideLayouts/slideLayout33.xml"/><Relationship Id="rId15" Type="http://schemas.openxmlformats.org/officeDocument/2006/relationships/slideLayout" Target="../slideLayouts/slideLayout43.xml"/><Relationship Id="rId23" Type="http://schemas.openxmlformats.org/officeDocument/2006/relationships/slideLayout" Target="../slideLayouts/slideLayout51.xml"/><Relationship Id="rId28" Type="http://schemas.openxmlformats.org/officeDocument/2006/relationships/theme" Target="../theme/theme2.xml"/><Relationship Id="rId10" Type="http://schemas.openxmlformats.org/officeDocument/2006/relationships/slideLayout" Target="../slideLayouts/slideLayout38.xml"/><Relationship Id="rId19" Type="http://schemas.openxmlformats.org/officeDocument/2006/relationships/slideLayout" Target="../slideLayouts/slideLayout47.xml"/><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slideLayout" Target="../slideLayouts/slideLayout42.xml"/><Relationship Id="rId22" Type="http://schemas.openxmlformats.org/officeDocument/2006/relationships/slideLayout" Target="../slideLayouts/slideLayout50.xml"/><Relationship Id="rId27" Type="http://schemas.openxmlformats.org/officeDocument/2006/relationships/slideLayout" Target="../slideLayouts/slideLayout5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3.xml"/><Relationship Id="rId13" Type="http://schemas.openxmlformats.org/officeDocument/2006/relationships/slideLayout" Target="../slideLayouts/slideLayout68.xml"/><Relationship Id="rId18" Type="http://schemas.openxmlformats.org/officeDocument/2006/relationships/slideLayout" Target="../slideLayouts/slideLayout73.xml"/><Relationship Id="rId3" Type="http://schemas.openxmlformats.org/officeDocument/2006/relationships/slideLayout" Target="../slideLayouts/slideLayout58.xml"/><Relationship Id="rId21" Type="http://schemas.openxmlformats.org/officeDocument/2006/relationships/theme" Target="../theme/theme3.xml"/><Relationship Id="rId7" Type="http://schemas.openxmlformats.org/officeDocument/2006/relationships/slideLayout" Target="../slideLayouts/slideLayout62.xml"/><Relationship Id="rId12" Type="http://schemas.openxmlformats.org/officeDocument/2006/relationships/slideLayout" Target="../slideLayouts/slideLayout67.xml"/><Relationship Id="rId17" Type="http://schemas.openxmlformats.org/officeDocument/2006/relationships/slideLayout" Target="../slideLayouts/slideLayout72.xml"/><Relationship Id="rId2" Type="http://schemas.openxmlformats.org/officeDocument/2006/relationships/slideLayout" Target="../slideLayouts/slideLayout57.xml"/><Relationship Id="rId16" Type="http://schemas.openxmlformats.org/officeDocument/2006/relationships/slideLayout" Target="../slideLayouts/slideLayout71.xml"/><Relationship Id="rId20" Type="http://schemas.openxmlformats.org/officeDocument/2006/relationships/slideLayout" Target="../slideLayouts/slideLayout75.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5" Type="http://schemas.openxmlformats.org/officeDocument/2006/relationships/slideLayout" Target="../slideLayouts/slideLayout70.xml"/><Relationship Id="rId10" Type="http://schemas.openxmlformats.org/officeDocument/2006/relationships/slideLayout" Target="../slideLayouts/slideLayout65.xml"/><Relationship Id="rId19" Type="http://schemas.openxmlformats.org/officeDocument/2006/relationships/slideLayout" Target="../slideLayouts/slideLayout74.xml"/><Relationship Id="rId4" Type="http://schemas.openxmlformats.org/officeDocument/2006/relationships/slideLayout" Target="../slideLayouts/slideLayout59.xml"/><Relationship Id="rId9" Type="http://schemas.openxmlformats.org/officeDocument/2006/relationships/slideLayout" Target="../slideLayouts/slideLayout64.xml"/><Relationship Id="rId14" Type="http://schemas.openxmlformats.org/officeDocument/2006/relationships/slideLayout" Target="../slideLayouts/slideLayout69.xml"/><Relationship Id="rId22" Type="http://schemas.openxmlformats.org/officeDocument/2006/relationships/image" Target="../media/image10.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3.xml"/><Relationship Id="rId13" Type="http://schemas.openxmlformats.org/officeDocument/2006/relationships/slideLayout" Target="../slideLayouts/slideLayout88.xml"/><Relationship Id="rId18" Type="http://schemas.openxmlformats.org/officeDocument/2006/relationships/slideLayout" Target="../slideLayouts/slideLayout93.xml"/><Relationship Id="rId26" Type="http://schemas.openxmlformats.org/officeDocument/2006/relationships/slideLayout" Target="../slideLayouts/slideLayout101.xml"/><Relationship Id="rId3" Type="http://schemas.openxmlformats.org/officeDocument/2006/relationships/slideLayout" Target="../slideLayouts/slideLayout78.xml"/><Relationship Id="rId21" Type="http://schemas.openxmlformats.org/officeDocument/2006/relationships/slideLayout" Target="../slideLayouts/slideLayout96.xml"/><Relationship Id="rId7" Type="http://schemas.openxmlformats.org/officeDocument/2006/relationships/slideLayout" Target="../slideLayouts/slideLayout82.xml"/><Relationship Id="rId12" Type="http://schemas.openxmlformats.org/officeDocument/2006/relationships/slideLayout" Target="../slideLayouts/slideLayout87.xml"/><Relationship Id="rId17" Type="http://schemas.openxmlformats.org/officeDocument/2006/relationships/slideLayout" Target="../slideLayouts/slideLayout92.xml"/><Relationship Id="rId25" Type="http://schemas.openxmlformats.org/officeDocument/2006/relationships/slideLayout" Target="../slideLayouts/slideLayout100.xml"/><Relationship Id="rId2" Type="http://schemas.openxmlformats.org/officeDocument/2006/relationships/slideLayout" Target="../slideLayouts/slideLayout77.xml"/><Relationship Id="rId16" Type="http://schemas.openxmlformats.org/officeDocument/2006/relationships/slideLayout" Target="../slideLayouts/slideLayout91.xml"/><Relationship Id="rId20" Type="http://schemas.openxmlformats.org/officeDocument/2006/relationships/slideLayout" Target="../slideLayouts/slideLayout95.xml"/><Relationship Id="rId29" Type="http://schemas.openxmlformats.org/officeDocument/2006/relationships/image" Target="../media/image10.png"/><Relationship Id="rId1" Type="http://schemas.openxmlformats.org/officeDocument/2006/relationships/slideLayout" Target="../slideLayouts/slideLayout76.xml"/><Relationship Id="rId6" Type="http://schemas.openxmlformats.org/officeDocument/2006/relationships/slideLayout" Target="../slideLayouts/slideLayout81.xml"/><Relationship Id="rId11" Type="http://schemas.openxmlformats.org/officeDocument/2006/relationships/slideLayout" Target="../slideLayouts/slideLayout86.xml"/><Relationship Id="rId24" Type="http://schemas.openxmlformats.org/officeDocument/2006/relationships/slideLayout" Target="../slideLayouts/slideLayout99.xml"/><Relationship Id="rId5" Type="http://schemas.openxmlformats.org/officeDocument/2006/relationships/slideLayout" Target="../slideLayouts/slideLayout80.xml"/><Relationship Id="rId15" Type="http://schemas.openxmlformats.org/officeDocument/2006/relationships/slideLayout" Target="../slideLayouts/slideLayout90.xml"/><Relationship Id="rId23" Type="http://schemas.openxmlformats.org/officeDocument/2006/relationships/slideLayout" Target="../slideLayouts/slideLayout98.xml"/><Relationship Id="rId28" Type="http://schemas.openxmlformats.org/officeDocument/2006/relationships/theme" Target="../theme/theme4.xml"/><Relationship Id="rId10" Type="http://schemas.openxmlformats.org/officeDocument/2006/relationships/slideLayout" Target="../slideLayouts/slideLayout85.xml"/><Relationship Id="rId19" Type="http://schemas.openxmlformats.org/officeDocument/2006/relationships/slideLayout" Target="../slideLayouts/slideLayout94.xml"/><Relationship Id="rId4" Type="http://schemas.openxmlformats.org/officeDocument/2006/relationships/slideLayout" Target="../slideLayouts/slideLayout79.xml"/><Relationship Id="rId9" Type="http://schemas.openxmlformats.org/officeDocument/2006/relationships/slideLayout" Target="../slideLayouts/slideLayout84.xml"/><Relationship Id="rId14" Type="http://schemas.openxmlformats.org/officeDocument/2006/relationships/slideLayout" Target="../slideLayouts/slideLayout89.xml"/><Relationship Id="rId22" Type="http://schemas.openxmlformats.org/officeDocument/2006/relationships/slideLayout" Target="../slideLayouts/slideLayout97.xml"/><Relationship Id="rId27" Type="http://schemas.openxmlformats.org/officeDocument/2006/relationships/slideLayout" Target="../slideLayouts/slideLayout10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0"/>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393752356"/>
      </p:ext>
    </p:extLst>
  </p:cSld>
  <p:clrMap bg1="lt1" tx1="dk1" bg2="lt2" tx2="dk2" accent1="accent1" accent2="accent2" accent3="accent3" accent4="accent4" accent5="accent5" accent6="accent6" hlink="hlink" folHlink="folHlink"/>
  <p:sldLayoutIdLst>
    <p:sldLayoutId id="2147484672" r:id="rId1"/>
    <p:sldLayoutId id="2147484673" r:id="rId2"/>
    <p:sldLayoutId id="2147484674" r:id="rId3"/>
    <p:sldLayoutId id="2147484675" r:id="rId4"/>
    <p:sldLayoutId id="2147484676" r:id="rId5"/>
    <p:sldLayoutId id="2147484677" r:id="rId6"/>
    <p:sldLayoutId id="2147484679" r:id="rId7"/>
    <p:sldLayoutId id="2147484680" r:id="rId8"/>
    <p:sldLayoutId id="2147484681" r:id="rId9"/>
    <p:sldLayoutId id="2147484682" r:id="rId10"/>
    <p:sldLayoutId id="2147484683" r:id="rId11"/>
    <p:sldLayoutId id="2147484684" r:id="rId12"/>
    <p:sldLayoutId id="2147484685" r:id="rId13"/>
    <p:sldLayoutId id="2147484704" r:id="rId14"/>
    <p:sldLayoutId id="2147484705" r:id="rId15"/>
    <p:sldLayoutId id="2147484706" r:id="rId16"/>
    <p:sldLayoutId id="2147484689" r:id="rId17"/>
    <p:sldLayoutId id="2147484690" r:id="rId18"/>
    <p:sldLayoutId id="2147484691" r:id="rId19"/>
    <p:sldLayoutId id="2147484692" r:id="rId20"/>
    <p:sldLayoutId id="2147484693" r:id="rId21"/>
    <p:sldLayoutId id="2147484694" r:id="rId22"/>
    <p:sldLayoutId id="2147484695" r:id="rId23"/>
    <p:sldLayoutId id="2147484696" r:id="rId24"/>
    <p:sldLayoutId id="2147484697" r:id="rId25"/>
    <p:sldLayoutId id="2147484698" r:id="rId26"/>
    <p:sldLayoutId id="2147484699" r:id="rId27"/>
    <p:sldLayoutId id="2147484759" r:id="rId28"/>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9"/>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789957686"/>
      </p:ext>
    </p:extLst>
  </p:cSld>
  <p:clrMap bg1="dk1" tx1="lt1" bg2="dk2" tx2="lt2" accent1="accent1" accent2="accent2" accent3="accent3" accent4="accent4" accent5="accent5" accent6="accent6" hlink="hlink" folHlink="folHlink"/>
  <p:sldLayoutIdLst>
    <p:sldLayoutId id="2147484643" r:id="rId1"/>
    <p:sldLayoutId id="2147484644" r:id="rId2"/>
    <p:sldLayoutId id="2147484645" r:id="rId3"/>
    <p:sldLayoutId id="2147484646" r:id="rId4"/>
    <p:sldLayoutId id="2147484647" r:id="rId5"/>
    <p:sldLayoutId id="2147484648" r:id="rId6"/>
    <p:sldLayoutId id="2147484650" r:id="rId7"/>
    <p:sldLayoutId id="2147484651" r:id="rId8"/>
    <p:sldLayoutId id="2147484652" r:id="rId9"/>
    <p:sldLayoutId id="2147484653" r:id="rId10"/>
    <p:sldLayoutId id="2147484654" r:id="rId11"/>
    <p:sldLayoutId id="2147484655" r:id="rId12"/>
    <p:sldLayoutId id="2147484656" r:id="rId13"/>
    <p:sldLayoutId id="2147484707" r:id="rId14"/>
    <p:sldLayoutId id="2147484708" r:id="rId15"/>
    <p:sldLayoutId id="2147484709" r:id="rId16"/>
    <p:sldLayoutId id="2147484660" r:id="rId17"/>
    <p:sldLayoutId id="2147484661" r:id="rId18"/>
    <p:sldLayoutId id="2147484662" r:id="rId19"/>
    <p:sldLayoutId id="2147484663" r:id="rId20"/>
    <p:sldLayoutId id="2147484664" r:id="rId21"/>
    <p:sldLayoutId id="2147484665" r:id="rId22"/>
    <p:sldLayoutId id="2147484666" r:id="rId23"/>
    <p:sldLayoutId id="2147484667" r:id="rId24"/>
    <p:sldLayoutId id="2147484668" r:id="rId25"/>
    <p:sldLayoutId id="2147484669" r:id="rId26"/>
    <p:sldLayoutId id="2147484670" r:id="rId27"/>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6469" cy="813819"/>
          </a:xfrm>
          <a:prstGeom prst="rect">
            <a:avLst/>
          </a:prstGeom>
        </p:spPr>
        <p:txBody>
          <a:bodyPr vert="horz" wrap="square" lIns="0" tIns="91440" rIns="146304" bIns="91440" rtlCol="0" anchor="t">
            <a:noAutofit/>
          </a:bodyPr>
          <a:lstStyle/>
          <a:p>
            <a:r>
              <a:rPr lang="en-US" dirty="0"/>
              <a:t>Heading Segoe UI </a:t>
            </a:r>
            <a:r>
              <a:rPr lang="en-US" dirty="0" err="1"/>
              <a:t>Semibold</a:t>
            </a:r>
            <a:r>
              <a:rPr lang="en-US" dirty="0"/>
              <a:t> 28/32</a:t>
            </a:r>
          </a:p>
        </p:txBody>
      </p:sp>
      <p:sp>
        <p:nvSpPr>
          <p:cNvPr id="4" name="Text Placeholder 3"/>
          <p:cNvSpPr>
            <a:spLocks noGrp="1"/>
          </p:cNvSpPr>
          <p:nvPr>
            <p:ph type="body" idx="1"/>
          </p:nvPr>
        </p:nvSpPr>
        <p:spPr>
          <a:xfrm>
            <a:off x="455994" y="1817559"/>
            <a:ext cx="11306469" cy="2323623"/>
          </a:xfrm>
          <a:prstGeom prst="rect">
            <a:avLst/>
          </a:prstGeom>
        </p:spPr>
        <p:txBody>
          <a:bodyPr vert="horz" wrap="square" lIns="0" tIns="91440" rIns="146304" bIns="91440" rtlCol="0">
            <a:spAutoFit/>
          </a:bodyPr>
          <a:lstStyle/>
          <a:p>
            <a:pPr lvl="0"/>
            <a:r>
              <a:rPr lang="en-US" dirty="0"/>
              <a:t>H2 Segoe UI </a:t>
            </a:r>
            <a:r>
              <a:rPr lang="en-US" dirty="0" err="1"/>
              <a:t>Semibold</a:t>
            </a:r>
            <a:r>
              <a:rPr lang="en-US" dirty="0"/>
              <a:t> 20/24</a:t>
            </a:r>
          </a:p>
          <a:p>
            <a:pPr lvl="1"/>
            <a:r>
              <a:rPr lang="en-US" dirty="0"/>
              <a:t>B1 Segoe UI Regular 20/24 </a:t>
            </a:r>
          </a:p>
          <a:p>
            <a:pPr lvl="1"/>
            <a:endParaRPr lang="en-US" dirty="0"/>
          </a:p>
          <a:p>
            <a:pPr lvl="2"/>
            <a:r>
              <a:rPr lang="en-US" dirty="0"/>
              <a:t>H3 Segoe UI </a:t>
            </a:r>
            <a:r>
              <a:rPr lang="en-US" dirty="0" err="1"/>
              <a:t>Semibold</a:t>
            </a:r>
            <a:r>
              <a:rPr lang="en-US" dirty="0"/>
              <a:t> 14/18</a:t>
            </a:r>
          </a:p>
          <a:p>
            <a:pPr lvl="3"/>
            <a:r>
              <a:rPr lang="en-US" dirty="0"/>
              <a:t>B2 Segoe UI Regular 14/18</a:t>
            </a:r>
          </a:p>
          <a:p>
            <a:pPr lvl="3"/>
            <a:endParaRPr lang="en-US" dirty="0"/>
          </a:p>
          <a:p>
            <a:pPr lvl="4"/>
            <a:r>
              <a:rPr lang="en-US" dirty="0"/>
              <a:t>H4 Segoe UI Bold 10/12</a:t>
            </a:r>
          </a:p>
          <a:p>
            <a:pPr lvl="6"/>
            <a:r>
              <a:rPr lang="en-US" dirty="0"/>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pic>
        <p:nvPicPr>
          <p:cNvPr id="7" name="Picture 6"/>
          <p:cNvPicPr>
            <a:picLocks noChangeAspect="1"/>
          </p:cNvPicPr>
          <p:nvPr userDrawn="1"/>
        </p:nvPicPr>
        <p:blipFill>
          <a:blip r:embed="rId22">
            <a:extLst>
              <a:ext uri="{28A0092B-C50C-407E-A947-70E740481C1C}">
                <a14:useLocalDpi xmlns:a14="http://schemas.microsoft.com/office/drawing/2010/main" val="0"/>
              </a:ext>
            </a:extLst>
          </a:blip>
          <a:stretch>
            <a:fillRect/>
          </a:stretch>
        </p:blipFill>
        <p:spPr>
          <a:xfrm rot="5400000">
            <a:off x="9429226" y="2842059"/>
            <a:ext cx="6849372" cy="1164777"/>
          </a:xfrm>
          <a:prstGeom prst="rect">
            <a:avLst/>
          </a:prstGeom>
        </p:spPr>
      </p:pic>
    </p:spTree>
    <p:extLst>
      <p:ext uri="{BB962C8B-B14F-4D97-AF65-F5344CB8AC3E}">
        <p14:creationId xmlns:p14="http://schemas.microsoft.com/office/powerpoint/2010/main" val="1932097589"/>
      </p:ext>
    </p:extLst>
  </p:cSld>
  <p:clrMap bg1="lt1" tx1="dk1" bg2="lt2" tx2="dk2" accent1="accent1" accent2="accent2" accent3="accent3" accent4="accent4" accent5="accent5" accent6="accent6" hlink="hlink" folHlink="folHlink"/>
  <p:sldLayoutIdLst>
    <p:sldLayoutId id="2147484711" r:id="rId1"/>
    <p:sldLayoutId id="2147484712" r:id="rId2"/>
    <p:sldLayoutId id="2147484713" r:id="rId3"/>
    <p:sldLayoutId id="2147484714" r:id="rId4"/>
    <p:sldLayoutId id="2147484715" r:id="rId5"/>
    <p:sldLayoutId id="2147484716" r:id="rId6"/>
    <p:sldLayoutId id="2147484717" r:id="rId7"/>
    <p:sldLayoutId id="2147484718" r:id="rId8"/>
    <p:sldLayoutId id="2147484719" r:id="rId9"/>
    <p:sldLayoutId id="2147484720" r:id="rId10"/>
    <p:sldLayoutId id="2147484721" r:id="rId11"/>
    <p:sldLayoutId id="2147484722" r:id="rId12"/>
    <p:sldLayoutId id="2147484723" r:id="rId13"/>
    <p:sldLayoutId id="2147484724" r:id="rId14"/>
    <p:sldLayoutId id="2147484725" r:id="rId15"/>
    <p:sldLayoutId id="2147484726" r:id="rId16"/>
    <p:sldLayoutId id="2147484727" r:id="rId17"/>
    <p:sldLayoutId id="2147484728" r:id="rId18"/>
    <p:sldLayoutId id="2147484729" r:id="rId19"/>
    <p:sldLayoutId id="2147484730" r:id="rId20"/>
  </p:sldLayoutIdLst>
  <p:transition>
    <p:fade/>
  </p:transition>
  <p:hf sldNum="0" hdr="0" dt="0"/>
  <p:txStyles>
    <p:titleStyle>
      <a:lvl1pPr algn="l" defTabSz="914367"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6469" cy="813819"/>
          </a:xfrm>
          <a:prstGeom prst="rect">
            <a:avLst/>
          </a:prstGeom>
        </p:spPr>
        <p:txBody>
          <a:bodyPr vert="horz" wrap="square" lIns="0" tIns="91440" rIns="146304" bIns="91440" rtlCol="0" anchor="t">
            <a:noAutofit/>
          </a:bodyPr>
          <a:lstStyle/>
          <a:p>
            <a:r>
              <a:rPr lang="en-US" dirty="0"/>
              <a:t>Heading Segoe UI </a:t>
            </a:r>
            <a:r>
              <a:rPr lang="en-US" dirty="0" err="1"/>
              <a:t>Semibold</a:t>
            </a:r>
            <a:r>
              <a:rPr lang="en-US" dirty="0"/>
              <a:t> 28/32</a:t>
            </a:r>
          </a:p>
        </p:txBody>
      </p:sp>
      <p:sp>
        <p:nvSpPr>
          <p:cNvPr id="4" name="Text Placeholder 3"/>
          <p:cNvSpPr>
            <a:spLocks noGrp="1"/>
          </p:cNvSpPr>
          <p:nvPr>
            <p:ph type="body" idx="1"/>
          </p:nvPr>
        </p:nvSpPr>
        <p:spPr>
          <a:xfrm>
            <a:off x="455994" y="1817559"/>
            <a:ext cx="11306469" cy="2323623"/>
          </a:xfrm>
          <a:prstGeom prst="rect">
            <a:avLst/>
          </a:prstGeom>
        </p:spPr>
        <p:txBody>
          <a:bodyPr vert="horz" wrap="square" lIns="0" tIns="91440" rIns="146304" bIns="91440" rtlCol="0">
            <a:spAutoFit/>
          </a:bodyPr>
          <a:lstStyle/>
          <a:p>
            <a:pPr lvl="0"/>
            <a:r>
              <a:rPr lang="en-US" dirty="0"/>
              <a:t>H2 Segoe UI </a:t>
            </a:r>
            <a:r>
              <a:rPr lang="en-US" dirty="0" err="1"/>
              <a:t>Semibold</a:t>
            </a:r>
            <a:r>
              <a:rPr lang="en-US" dirty="0"/>
              <a:t> 20/24</a:t>
            </a:r>
          </a:p>
          <a:p>
            <a:pPr lvl="1"/>
            <a:r>
              <a:rPr lang="en-US" dirty="0"/>
              <a:t>B1 Segoe UI Regular 20/24 </a:t>
            </a:r>
          </a:p>
          <a:p>
            <a:pPr lvl="1"/>
            <a:endParaRPr lang="en-US" dirty="0"/>
          </a:p>
          <a:p>
            <a:pPr lvl="2"/>
            <a:r>
              <a:rPr lang="en-US" dirty="0"/>
              <a:t>H3 Segoe UI </a:t>
            </a:r>
            <a:r>
              <a:rPr lang="en-US" dirty="0" err="1"/>
              <a:t>Semibold</a:t>
            </a:r>
            <a:r>
              <a:rPr lang="en-US" dirty="0"/>
              <a:t> 14/18</a:t>
            </a:r>
          </a:p>
          <a:p>
            <a:pPr lvl="3"/>
            <a:r>
              <a:rPr lang="en-US" dirty="0"/>
              <a:t>B2 Segoe UI Regular 14/18</a:t>
            </a:r>
          </a:p>
          <a:p>
            <a:pPr lvl="3"/>
            <a:endParaRPr lang="en-US" dirty="0"/>
          </a:p>
          <a:p>
            <a:pPr lvl="4"/>
            <a:r>
              <a:rPr lang="en-US" dirty="0"/>
              <a:t>H4 Segoe UI Bold 10/12</a:t>
            </a:r>
          </a:p>
          <a:p>
            <a:pPr lvl="6"/>
            <a:r>
              <a:rPr lang="en-US" dirty="0"/>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pic>
        <p:nvPicPr>
          <p:cNvPr id="7" name="Picture 6"/>
          <p:cNvPicPr>
            <a:picLocks noChangeAspect="1"/>
          </p:cNvPicPr>
          <p:nvPr userDrawn="1"/>
        </p:nvPicPr>
        <p:blipFill>
          <a:blip r:embed="rId29">
            <a:extLst>
              <a:ext uri="{28A0092B-C50C-407E-A947-70E740481C1C}">
                <a14:useLocalDpi xmlns:a14="http://schemas.microsoft.com/office/drawing/2010/main" val="0"/>
              </a:ext>
            </a:extLst>
          </a:blip>
          <a:stretch>
            <a:fillRect/>
          </a:stretch>
        </p:blipFill>
        <p:spPr>
          <a:xfrm rot="5400000">
            <a:off x="9429226" y="2842059"/>
            <a:ext cx="6849372" cy="1164777"/>
          </a:xfrm>
          <a:prstGeom prst="rect">
            <a:avLst/>
          </a:prstGeom>
        </p:spPr>
      </p:pic>
    </p:spTree>
    <p:extLst>
      <p:ext uri="{BB962C8B-B14F-4D97-AF65-F5344CB8AC3E}">
        <p14:creationId xmlns:p14="http://schemas.microsoft.com/office/powerpoint/2010/main" val="4266282189"/>
      </p:ext>
    </p:extLst>
  </p:cSld>
  <p:clrMap bg1="lt1" tx1="dk1" bg2="lt2" tx2="dk2" accent1="accent1" accent2="accent2" accent3="accent3" accent4="accent4" accent5="accent5" accent6="accent6" hlink="hlink" folHlink="folHlink"/>
  <p:sldLayoutIdLst>
    <p:sldLayoutId id="2147484732" r:id="rId1"/>
    <p:sldLayoutId id="2147484733" r:id="rId2"/>
    <p:sldLayoutId id="2147484734" r:id="rId3"/>
    <p:sldLayoutId id="2147484735" r:id="rId4"/>
    <p:sldLayoutId id="2147484736" r:id="rId5"/>
    <p:sldLayoutId id="2147484737" r:id="rId6"/>
    <p:sldLayoutId id="2147484738" r:id="rId7"/>
    <p:sldLayoutId id="2147484739" r:id="rId8"/>
    <p:sldLayoutId id="2147484740" r:id="rId9"/>
    <p:sldLayoutId id="2147484741" r:id="rId10"/>
    <p:sldLayoutId id="2147484742" r:id="rId11"/>
    <p:sldLayoutId id="2147484743" r:id="rId12"/>
    <p:sldLayoutId id="2147484744" r:id="rId13"/>
    <p:sldLayoutId id="2147484745" r:id="rId14"/>
    <p:sldLayoutId id="2147484746" r:id="rId15"/>
    <p:sldLayoutId id="2147484747" r:id="rId16"/>
    <p:sldLayoutId id="2147484748" r:id="rId17"/>
    <p:sldLayoutId id="2147484749" r:id="rId18"/>
    <p:sldLayoutId id="2147484750" r:id="rId19"/>
    <p:sldLayoutId id="2147484751" r:id="rId20"/>
    <p:sldLayoutId id="2147484752" r:id="rId21"/>
    <p:sldLayoutId id="2147484753" r:id="rId22"/>
    <p:sldLayoutId id="2147484754" r:id="rId23"/>
    <p:sldLayoutId id="2147484755" r:id="rId24"/>
    <p:sldLayoutId id="2147484756" r:id="rId25"/>
    <p:sldLayoutId id="2147484757" r:id="rId26"/>
    <p:sldLayoutId id="2147484758" r:id="rId27"/>
  </p:sldLayoutIdLst>
  <p:transition>
    <p:fade/>
  </p:transition>
  <p:hf sldNum="0" hdr="0" dt="0"/>
  <p:txStyles>
    <p:titleStyle>
      <a:lvl1pPr algn="l" defTabSz="914367"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8.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9.xml"/></Relationships>
</file>

<file path=ppt/slides/_rels/slide11.xml.rels><?xml version="1.0" encoding="UTF-8" standalone="yes"?>
<Relationships xmlns="http://schemas.openxmlformats.org/package/2006/relationships"><Relationship Id="rId3" Type="http://schemas.openxmlformats.org/officeDocument/2006/relationships/hyperlink" Target="https://docs.microsoft.com/en-us/azure/devops/learn/what-is-devops" TargetMode="External"/><Relationship Id="rId2" Type="http://schemas.openxmlformats.org/officeDocument/2006/relationships/notesSlide" Target="../notesSlides/notesSlide8.xml"/><Relationship Id="rId1" Type="http://schemas.openxmlformats.org/officeDocument/2006/relationships/slideLayout" Target="../slideLayouts/slideLayout78.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hyperlink" Target="https://mva.microsoft.com/training-topics/devops#!lang=1033" TargetMode="Externa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76.xml"/><Relationship Id="rId1" Type="http://schemas.openxmlformats.org/officeDocument/2006/relationships/vmlDrawing" Target="../drawings/vmlDrawing1.vml"/><Relationship Id="rId5" Type="http://schemas.openxmlformats.org/officeDocument/2006/relationships/image" Target="../media/image28.wmf"/><Relationship Id="rId4" Type="http://schemas.openxmlformats.org/officeDocument/2006/relationships/oleObject" Target="../embeddings/oleObject1.bin"/></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97.xml"/></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1.xml"/><Relationship Id="rId1" Type="http://schemas.openxmlformats.org/officeDocument/2006/relationships/slideLayout" Target="../slideLayouts/slideLayout85.xml"/><Relationship Id="rId4" Type="http://schemas.openxmlformats.org/officeDocument/2006/relationships/image" Target="../media/image31.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98.xml"/></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3.xml"/><Relationship Id="rId1" Type="http://schemas.openxmlformats.org/officeDocument/2006/relationships/slideLayout" Target="../slideLayouts/slideLayout99.xml"/><Relationship Id="rId4" Type="http://schemas.openxmlformats.org/officeDocument/2006/relationships/image" Target="../media/image33.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9.xml"/></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5.xml"/><Relationship Id="rId1" Type="http://schemas.openxmlformats.org/officeDocument/2006/relationships/slideLayout" Target="../slideLayouts/slideLayout100.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99.xml"/></Relationships>
</file>

<file path=ppt/slides/_rels/slide2.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notesSlide" Target="../notesSlides/notesSlide1.xml"/><Relationship Id="rId1" Type="http://schemas.openxmlformats.org/officeDocument/2006/relationships/slideLayout" Target="../slideLayouts/slideLayout78.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7.xml"/><Relationship Id="rId1" Type="http://schemas.openxmlformats.org/officeDocument/2006/relationships/slideLayout" Target="../slideLayouts/slideLayout99.xml"/><Relationship Id="rId4" Type="http://schemas.openxmlformats.org/officeDocument/2006/relationships/image" Target="../media/image33.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01.xml"/></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9.xml"/><Relationship Id="rId1" Type="http://schemas.openxmlformats.org/officeDocument/2006/relationships/slideLayout" Target="../slideLayouts/slideLayout96.xml"/></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0.xml"/><Relationship Id="rId1" Type="http://schemas.openxmlformats.org/officeDocument/2006/relationships/slideLayout" Target="../slideLayouts/slideLayout97.xml"/></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1.xml"/><Relationship Id="rId1" Type="http://schemas.openxmlformats.org/officeDocument/2006/relationships/slideLayout" Target="../slideLayouts/slideLayout97.xml"/></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2.xml"/><Relationship Id="rId1" Type="http://schemas.openxmlformats.org/officeDocument/2006/relationships/slideLayout" Target="../slideLayouts/slideLayout97.xml"/></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3.xml"/><Relationship Id="rId1" Type="http://schemas.openxmlformats.org/officeDocument/2006/relationships/slideLayout" Target="../slideLayouts/slideLayout9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9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9.xml"/></Relationships>
</file>

<file path=ppt/slides/_rels/slide2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5.xml"/><Relationship Id="rId1" Type="http://schemas.openxmlformats.org/officeDocument/2006/relationships/slideLayout" Target="../slideLayouts/slideLayout85.xml"/></Relationships>
</file>

<file path=ppt/slides/_rels/slide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xml"/><Relationship Id="rId1" Type="http://schemas.openxmlformats.org/officeDocument/2006/relationships/slideLayout" Target="../slideLayouts/slideLayout9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8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99.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99.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1.xml"/></Relationships>
</file>

<file path=ppt/slides/_rels/slide3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0.xml"/><Relationship Id="rId1" Type="http://schemas.openxmlformats.org/officeDocument/2006/relationships/slideLayout" Target="../slideLayouts/slideLayout9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99.xml"/></Relationships>
</file>

<file path=ppt/slides/_rels/slide36.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32.xml"/><Relationship Id="rId1" Type="http://schemas.openxmlformats.org/officeDocument/2006/relationships/slideLayout" Target="../slideLayouts/slideLayout100.xml"/></Relationships>
</file>

<file path=ppt/slides/_rels/slide37.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33.xml"/><Relationship Id="rId1" Type="http://schemas.openxmlformats.org/officeDocument/2006/relationships/slideLayout" Target="../slideLayouts/slideLayout85.xml"/></Relationships>
</file>

<file path=ppt/slides/_rels/slide38.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34.xml"/><Relationship Id="rId1" Type="http://schemas.openxmlformats.org/officeDocument/2006/relationships/slideLayout" Target="../slideLayouts/slideLayout85.xml"/></Relationships>
</file>

<file path=ppt/slides/_rels/slide39.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35.xml"/><Relationship Id="rId1" Type="http://schemas.openxmlformats.org/officeDocument/2006/relationships/slideLayout" Target="../slideLayouts/slideLayout85.xml"/></Relationships>
</file>

<file path=ppt/slides/_rels/slide4.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notesSlide" Target="../notesSlides/notesSlide3.xml"/><Relationship Id="rId1" Type="http://schemas.openxmlformats.org/officeDocument/2006/relationships/slideLayout" Target="../slideLayouts/slideLayout99.xml"/></Relationships>
</file>

<file path=ppt/slides/_rels/slide40.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36.xml"/><Relationship Id="rId1" Type="http://schemas.openxmlformats.org/officeDocument/2006/relationships/slideLayout" Target="../slideLayouts/slideLayout85.xml"/></Relationships>
</file>

<file path=ppt/slides/_rels/slide41.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37.xml"/><Relationship Id="rId1" Type="http://schemas.openxmlformats.org/officeDocument/2006/relationships/slideLayout" Target="../slideLayouts/slideLayout85.xml"/></Relationships>
</file>

<file path=ppt/slides/_rels/slide42.xml.rels><?xml version="1.0" encoding="UTF-8" standalone="yes"?>
<Relationships xmlns="http://schemas.openxmlformats.org/package/2006/relationships"><Relationship Id="rId3" Type="http://schemas.openxmlformats.org/officeDocument/2006/relationships/hyperlink" Target="https://www.microsoft.com/en-us/securityengineering/devsecops" TargetMode="External"/><Relationship Id="rId2" Type="http://schemas.openxmlformats.org/officeDocument/2006/relationships/notesSlide" Target="../notesSlides/notesSlide38.xml"/><Relationship Id="rId1" Type="http://schemas.openxmlformats.org/officeDocument/2006/relationships/slideLayout" Target="../slideLayouts/slideLayout78.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hyperlink" Target="https://devblogs.microsoft.com/devops/" TargetMode="Externa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4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0.xml"/><Relationship Id="rId1" Type="http://schemas.openxmlformats.org/officeDocument/2006/relationships/slideLayout" Target="../slideLayouts/slideLayout28.xml"/><Relationship Id="rId4" Type="http://schemas.openxmlformats.org/officeDocument/2006/relationships/image" Target="../media/image27.png"/></Relationships>
</file>

<file path=ppt/slides/_rels/slide46.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7.jpeg"/><Relationship Id="rId7" Type="http://schemas.openxmlformats.org/officeDocument/2006/relationships/image" Target="../media/image51.svg"/><Relationship Id="rId12" Type="http://schemas.openxmlformats.org/officeDocument/2006/relationships/hyperlink" Target="https://www.microsoft.com/en-us/enterprise/customer-immersion/platform" TargetMode="External"/><Relationship Id="rId2" Type="http://schemas.openxmlformats.org/officeDocument/2006/relationships/notesSlide" Target="../notesSlides/notesSlide41.xml"/><Relationship Id="rId1" Type="http://schemas.openxmlformats.org/officeDocument/2006/relationships/slideLayout" Target="../slideLayouts/slideLayout23.xml"/><Relationship Id="rId6" Type="http://schemas.openxmlformats.org/officeDocument/2006/relationships/image" Target="../media/image50.png"/><Relationship Id="rId11" Type="http://schemas.openxmlformats.org/officeDocument/2006/relationships/image" Target="../media/image55.svg"/><Relationship Id="rId5" Type="http://schemas.openxmlformats.org/officeDocument/2006/relationships/image" Target="../media/image49.svg"/><Relationship Id="rId10" Type="http://schemas.openxmlformats.org/officeDocument/2006/relationships/image" Target="../media/image54.png"/><Relationship Id="rId4" Type="http://schemas.openxmlformats.org/officeDocument/2006/relationships/image" Target="../media/image48.png"/><Relationship Id="rId9" Type="http://schemas.openxmlformats.org/officeDocument/2006/relationships/image" Target="../media/image53.svg"/></Relationships>
</file>

<file path=ppt/slides/_rels/slide47.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47.jpeg"/><Relationship Id="rId7" Type="http://schemas.openxmlformats.org/officeDocument/2006/relationships/image" Target="../media/image59.svg"/><Relationship Id="rId2" Type="http://schemas.openxmlformats.org/officeDocument/2006/relationships/notesSlide" Target="../notesSlides/notesSlide42.xml"/><Relationship Id="rId1" Type="http://schemas.openxmlformats.org/officeDocument/2006/relationships/slideLayout" Target="../slideLayouts/slideLayout23.xml"/><Relationship Id="rId6" Type="http://schemas.openxmlformats.org/officeDocument/2006/relationships/image" Target="../media/image58.png"/><Relationship Id="rId11" Type="http://schemas.openxmlformats.org/officeDocument/2006/relationships/hyperlink" Target="mailto:sales@directionstraining.com" TargetMode="External"/><Relationship Id="rId5" Type="http://schemas.openxmlformats.org/officeDocument/2006/relationships/image" Target="../media/image57.svg"/><Relationship Id="rId10" Type="http://schemas.openxmlformats.org/officeDocument/2006/relationships/image" Target="../media/image62.png"/><Relationship Id="rId4" Type="http://schemas.openxmlformats.org/officeDocument/2006/relationships/image" Target="../media/image56.png"/><Relationship Id="rId9" Type="http://schemas.openxmlformats.org/officeDocument/2006/relationships/image" Target="../media/image61.svg"/></Relationships>
</file>

<file path=ppt/slides/_rels/slide48.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47.jpeg"/><Relationship Id="rId7" Type="http://schemas.openxmlformats.org/officeDocument/2006/relationships/image" Target="../media/image64.png"/><Relationship Id="rId2" Type="http://schemas.openxmlformats.org/officeDocument/2006/relationships/notesSlide" Target="../notesSlides/notesSlide43.xml"/><Relationship Id="rId1" Type="http://schemas.openxmlformats.org/officeDocument/2006/relationships/slideLayout" Target="../slideLayouts/slideLayout23.xml"/><Relationship Id="rId6" Type="http://schemas.openxmlformats.org/officeDocument/2006/relationships/image" Target="../media/image63.png"/><Relationship Id="rId5" Type="http://schemas.openxmlformats.org/officeDocument/2006/relationships/hyperlink" Target="mailto:sales@directionstraining.com" TargetMode="External"/><Relationship Id="rId4" Type="http://schemas.openxmlformats.org/officeDocument/2006/relationships/image" Target="../media/image62.png"/></Relationships>
</file>

<file path=ppt/slides/_rels/slide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xml"/><Relationship Id="rId1" Type="http://schemas.openxmlformats.org/officeDocument/2006/relationships/slideLayout" Target="../slideLayouts/slideLayout9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5" name="Title 6">
            <a:extLst>
              <a:ext uri="{FF2B5EF4-FFF2-40B4-BE49-F238E27FC236}">
                <a16:creationId xmlns:a16="http://schemas.microsoft.com/office/drawing/2014/main" id="{CA8D3961-91D4-4041-9455-6E5EBC1A175C}"/>
              </a:ext>
            </a:extLst>
          </p:cNvPr>
          <p:cNvSpPr txBox="1">
            <a:spLocks/>
          </p:cNvSpPr>
          <p:nvPr/>
        </p:nvSpPr>
        <p:spPr>
          <a:xfrm>
            <a:off x="390569" y="2532575"/>
            <a:ext cx="4717791" cy="1792850"/>
          </a:xfrm>
          <a:prstGeom prst="rect">
            <a:avLst/>
          </a:prstGeom>
          <a:noFill/>
        </p:spPr>
        <p:txBody>
          <a:bodyPr vert="horz" wrap="square" lIns="0" tIns="0" rIns="0" bIns="179285" rtlCol="0" anchor="b" anchorCtr="0">
            <a:noAutofit/>
          </a:bodyPr>
          <a:lstStyle>
            <a:lvl1pPr algn="l" defTabSz="932742" rtl="0" eaLnBrk="1" latinLnBrk="0" hangingPunct="1">
              <a:lnSpc>
                <a:spcPct val="90000"/>
              </a:lnSpc>
              <a:spcBef>
                <a:spcPct val="0"/>
              </a:spcBef>
              <a:buNone/>
              <a:defRPr lang="en-US" sz="3600" b="0" strike="noStrike" kern="1200" cap="none" spc="-50" baseline="0">
                <a:ln w="3175">
                  <a:noFill/>
                </a:ln>
                <a:solidFill>
                  <a:schemeClr val="tx2"/>
                </a:solidFill>
                <a:effectLst/>
                <a:latin typeface="+mj-lt"/>
                <a:ea typeface="+mn-ea"/>
                <a:cs typeface="Segoe UI" pitchFamily="34" charset="0"/>
              </a:defRPr>
            </a:lvl1pPr>
          </a:lstStyle>
          <a:p>
            <a:pPr defTabSz="914367"/>
            <a:r>
              <a:rPr lang="en-US" sz="4902" spc="-49" dirty="0">
                <a:solidFill>
                  <a:srgbClr val="FFFFFF"/>
                </a:solidFill>
                <a:latin typeface="Segoe UI Semibold"/>
              </a:rPr>
              <a:t>Microsoft Azure </a:t>
            </a:r>
            <a:br>
              <a:rPr lang="en-US" sz="4902" spc="-49">
                <a:solidFill>
                  <a:srgbClr val="0078D3"/>
                </a:solidFill>
                <a:latin typeface="Segoe UI Semibold"/>
              </a:rPr>
            </a:br>
            <a:r>
              <a:rPr lang="en-US" sz="4902" spc="-49">
                <a:solidFill>
                  <a:srgbClr val="50E6FF"/>
                </a:solidFill>
                <a:latin typeface="Segoe UI Semibold"/>
              </a:rPr>
              <a:t>Developer Camp</a:t>
            </a:r>
            <a:endParaRPr lang="en-US" sz="4902" spc="-49" dirty="0">
              <a:solidFill>
                <a:srgbClr val="50E6FF"/>
              </a:solidFill>
              <a:latin typeface="Segoe UI Semibold"/>
            </a:endParaRPr>
          </a:p>
        </p:txBody>
      </p:sp>
    </p:spTree>
    <p:extLst>
      <p:ext uri="{BB962C8B-B14F-4D97-AF65-F5344CB8AC3E}">
        <p14:creationId xmlns:p14="http://schemas.microsoft.com/office/powerpoint/2010/main" val="2432811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3737D8A-3386-4DB8-97BF-AE854F91EEFC}"/>
              </a:ext>
            </a:extLst>
          </p:cNvPr>
          <p:cNvSpPr>
            <a:spLocks noGrp="1"/>
          </p:cNvSpPr>
          <p:nvPr>
            <p:ph type="title"/>
          </p:nvPr>
        </p:nvSpPr>
        <p:spPr/>
        <p:txBody>
          <a:bodyPr/>
          <a:lstStyle/>
          <a:p>
            <a:r>
              <a:rPr lang="en-GB" dirty="0"/>
              <a:t>Why is Dev</a:t>
            </a:r>
            <a:r>
              <a:rPr lang="en-GB" dirty="0">
                <a:solidFill>
                  <a:schemeClr val="tx2"/>
                </a:solidFill>
              </a:rPr>
              <a:t>Ops</a:t>
            </a:r>
            <a:r>
              <a:rPr lang="en-GB" dirty="0"/>
              <a:t> used?</a:t>
            </a:r>
          </a:p>
        </p:txBody>
      </p:sp>
      <p:sp>
        <p:nvSpPr>
          <p:cNvPr id="6" name="Text Placeholder 5">
            <a:extLst>
              <a:ext uri="{FF2B5EF4-FFF2-40B4-BE49-F238E27FC236}">
                <a16:creationId xmlns:a16="http://schemas.microsoft.com/office/drawing/2014/main" id="{4760C89B-3880-4C5B-B0BA-189B4E946C7D}"/>
              </a:ext>
            </a:extLst>
          </p:cNvPr>
          <p:cNvSpPr>
            <a:spLocks noGrp="1"/>
          </p:cNvSpPr>
          <p:nvPr>
            <p:ph type="body" sz="quarter" idx="10"/>
          </p:nvPr>
        </p:nvSpPr>
        <p:spPr>
          <a:xfrm>
            <a:off x="584200" y="1435497"/>
            <a:ext cx="11018520" cy="3805529"/>
          </a:xfrm>
        </p:spPr>
        <p:txBody>
          <a:bodyPr/>
          <a:lstStyle/>
          <a:p>
            <a:pPr marL="342900" indent="-342900">
              <a:buFont typeface="Arial" panose="020B0604020202020204" pitchFamily="34" charset="0"/>
              <a:buChar char="•"/>
            </a:pPr>
            <a:r>
              <a:rPr lang="en-GB" dirty="0"/>
              <a:t>Predictability</a:t>
            </a:r>
          </a:p>
          <a:p>
            <a:pPr marL="342900" indent="-342900">
              <a:buFont typeface="Arial" panose="020B0604020202020204" pitchFamily="34" charset="0"/>
              <a:buChar char="•"/>
            </a:pPr>
            <a:r>
              <a:rPr lang="en-GB" dirty="0"/>
              <a:t>Reproducibility</a:t>
            </a:r>
          </a:p>
          <a:p>
            <a:pPr marL="342900" indent="-342900">
              <a:buFont typeface="Arial" panose="020B0604020202020204" pitchFamily="34" charset="0"/>
              <a:buChar char="•"/>
            </a:pPr>
            <a:r>
              <a:rPr lang="en-GB" dirty="0"/>
              <a:t>Maintainability</a:t>
            </a:r>
          </a:p>
          <a:p>
            <a:pPr marL="342900" indent="-342900">
              <a:buFont typeface="Arial" panose="020B0604020202020204" pitchFamily="34" charset="0"/>
              <a:buChar char="•"/>
            </a:pPr>
            <a:r>
              <a:rPr lang="en-GB" dirty="0"/>
              <a:t>Time to market</a:t>
            </a:r>
          </a:p>
          <a:p>
            <a:pPr marL="342900" indent="-342900">
              <a:buFont typeface="Arial" panose="020B0604020202020204" pitchFamily="34" charset="0"/>
              <a:buChar char="•"/>
            </a:pPr>
            <a:r>
              <a:rPr lang="en-GB" dirty="0"/>
              <a:t>Greater Quality</a:t>
            </a:r>
          </a:p>
          <a:p>
            <a:pPr marL="342900" indent="-342900">
              <a:buFont typeface="Arial" panose="020B0604020202020204" pitchFamily="34" charset="0"/>
              <a:buChar char="•"/>
            </a:pPr>
            <a:r>
              <a:rPr lang="en-GB" dirty="0"/>
              <a:t>Reduced Risk</a:t>
            </a:r>
          </a:p>
          <a:p>
            <a:pPr marL="342900" indent="-342900">
              <a:buFont typeface="Arial" panose="020B0604020202020204" pitchFamily="34" charset="0"/>
              <a:buChar char="•"/>
            </a:pPr>
            <a:r>
              <a:rPr lang="en-GB" dirty="0"/>
              <a:t>Resiliency</a:t>
            </a:r>
          </a:p>
          <a:p>
            <a:pPr marL="342900" indent="-342900">
              <a:buFont typeface="Arial" panose="020B0604020202020204" pitchFamily="34" charset="0"/>
              <a:buChar char="•"/>
            </a:pPr>
            <a:r>
              <a:rPr lang="en-GB" dirty="0"/>
              <a:t>Cost Efficiency</a:t>
            </a:r>
          </a:p>
          <a:p>
            <a:pPr marL="342900" indent="-342900">
              <a:buFont typeface="Arial" panose="020B0604020202020204" pitchFamily="34" charset="0"/>
              <a:buChar char="•"/>
            </a:pPr>
            <a:r>
              <a:rPr lang="en-GB" dirty="0"/>
              <a:t>Breaks larger code base into small pieces</a:t>
            </a:r>
          </a:p>
          <a:p>
            <a:pPr marL="342900" indent="-342900">
              <a:buFont typeface="Arial" panose="020B0604020202020204" pitchFamily="34" charset="0"/>
              <a:buChar char="•"/>
            </a:pPr>
            <a:endParaRPr lang="en-GB" dirty="0"/>
          </a:p>
        </p:txBody>
      </p:sp>
    </p:spTree>
    <p:extLst>
      <p:ext uri="{BB962C8B-B14F-4D97-AF65-F5344CB8AC3E}">
        <p14:creationId xmlns:p14="http://schemas.microsoft.com/office/powerpoint/2010/main" val="33059429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1000"/>
                                        <p:tgtEl>
                                          <p:spTgt spid="6">
                                            <p:txEl>
                                              <p:pRg st="2" end="2"/>
                                            </p:txEl>
                                          </p:spTgt>
                                        </p:tgtEl>
                                      </p:cBhvr>
                                    </p:animEffect>
                                    <p:anim calcmode="lin" valueType="num">
                                      <p:cBhvr>
                                        <p:cTn id="18" dur="1000" fill="hold"/>
                                        <p:tgtEl>
                                          <p:spTgt spid="6">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6">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6">
                                            <p:txEl>
                                              <p:pRg st="3" end="3"/>
                                            </p:txEl>
                                          </p:spTgt>
                                        </p:tgtEl>
                                        <p:attrNameLst>
                                          <p:attrName>style.visibility</p:attrName>
                                        </p:attrNameLst>
                                      </p:cBhvr>
                                      <p:to>
                                        <p:strVal val="visible"/>
                                      </p:to>
                                    </p:set>
                                    <p:animEffect transition="in" filter="fade">
                                      <p:cBhvr>
                                        <p:cTn id="24" dur="1000"/>
                                        <p:tgtEl>
                                          <p:spTgt spid="6">
                                            <p:txEl>
                                              <p:pRg st="3" end="3"/>
                                            </p:txEl>
                                          </p:spTgt>
                                        </p:tgtEl>
                                      </p:cBhvr>
                                    </p:animEffect>
                                    <p:anim calcmode="lin" valueType="num">
                                      <p:cBhvr>
                                        <p:cTn id="25" dur="1000" fill="hold"/>
                                        <p:tgtEl>
                                          <p:spTgt spid="6">
                                            <p:txEl>
                                              <p:pRg st="3" end="3"/>
                                            </p:txEl>
                                          </p:spTgt>
                                        </p:tgtEl>
                                        <p:attrNameLst>
                                          <p:attrName>ppt_x</p:attrName>
                                        </p:attrNameLst>
                                      </p:cBhvr>
                                      <p:tavLst>
                                        <p:tav tm="0">
                                          <p:val>
                                            <p:strVal val="#ppt_x"/>
                                          </p:val>
                                        </p:tav>
                                        <p:tav tm="100000">
                                          <p:val>
                                            <p:strVal val="#ppt_x"/>
                                          </p:val>
                                        </p:tav>
                                      </p:tavLst>
                                    </p:anim>
                                    <p:anim calcmode="lin" valueType="num">
                                      <p:cBhvr>
                                        <p:cTn id="26" dur="1000" fill="hold"/>
                                        <p:tgtEl>
                                          <p:spTgt spid="6">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6" presetClass="entr" presetSubtype="21" fill="hold" nodeType="clickEffect">
                                  <p:stCondLst>
                                    <p:cond delay="0"/>
                                  </p:stCondLst>
                                  <p:childTnLst>
                                    <p:set>
                                      <p:cBhvr>
                                        <p:cTn id="30" dur="1" fill="hold">
                                          <p:stCondLst>
                                            <p:cond delay="0"/>
                                          </p:stCondLst>
                                        </p:cTn>
                                        <p:tgtEl>
                                          <p:spTgt spid="6">
                                            <p:txEl>
                                              <p:pRg st="4" end="4"/>
                                            </p:txEl>
                                          </p:spTgt>
                                        </p:tgtEl>
                                        <p:attrNameLst>
                                          <p:attrName>style.visibility</p:attrName>
                                        </p:attrNameLst>
                                      </p:cBhvr>
                                      <p:to>
                                        <p:strVal val="visible"/>
                                      </p:to>
                                    </p:set>
                                    <p:animEffect transition="in" filter="barn(inVertical)">
                                      <p:cBhvr>
                                        <p:cTn id="31" dur="500"/>
                                        <p:tgtEl>
                                          <p:spTgt spid="6">
                                            <p:txEl>
                                              <p:pRg st="4" end="4"/>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6" presetClass="entr" presetSubtype="16" fill="hold" nodeType="clickEffect">
                                  <p:stCondLst>
                                    <p:cond delay="0"/>
                                  </p:stCondLst>
                                  <p:childTnLst>
                                    <p:set>
                                      <p:cBhvr>
                                        <p:cTn id="35" dur="1" fill="hold">
                                          <p:stCondLst>
                                            <p:cond delay="0"/>
                                          </p:stCondLst>
                                        </p:cTn>
                                        <p:tgtEl>
                                          <p:spTgt spid="6">
                                            <p:txEl>
                                              <p:pRg st="5" end="5"/>
                                            </p:txEl>
                                          </p:spTgt>
                                        </p:tgtEl>
                                        <p:attrNameLst>
                                          <p:attrName>style.visibility</p:attrName>
                                        </p:attrNameLst>
                                      </p:cBhvr>
                                      <p:to>
                                        <p:strVal val="visible"/>
                                      </p:to>
                                    </p:set>
                                    <p:animEffect transition="in" filter="circle(in)">
                                      <p:cBhvr>
                                        <p:cTn id="36" dur="2000"/>
                                        <p:tgtEl>
                                          <p:spTgt spid="6">
                                            <p:txEl>
                                              <p:pRg st="5" end="5"/>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1" presetClass="entr" presetSubtype="1" fill="hold" nodeType="clickEffect">
                                  <p:stCondLst>
                                    <p:cond delay="0"/>
                                  </p:stCondLst>
                                  <p:childTnLst>
                                    <p:set>
                                      <p:cBhvr>
                                        <p:cTn id="40" dur="1" fill="hold">
                                          <p:stCondLst>
                                            <p:cond delay="0"/>
                                          </p:stCondLst>
                                        </p:cTn>
                                        <p:tgtEl>
                                          <p:spTgt spid="6">
                                            <p:txEl>
                                              <p:pRg st="6" end="6"/>
                                            </p:txEl>
                                          </p:spTgt>
                                        </p:tgtEl>
                                        <p:attrNameLst>
                                          <p:attrName>style.visibility</p:attrName>
                                        </p:attrNameLst>
                                      </p:cBhvr>
                                      <p:to>
                                        <p:strVal val="visible"/>
                                      </p:to>
                                    </p:set>
                                    <p:animEffect transition="in" filter="wheel(1)">
                                      <p:cBhvr>
                                        <p:cTn id="41" dur="2000"/>
                                        <p:tgtEl>
                                          <p:spTgt spid="6">
                                            <p:txEl>
                                              <p:pRg st="6" end="6"/>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4" presetClass="entr" presetSubtype="10" fill="hold" nodeType="clickEffect">
                                  <p:stCondLst>
                                    <p:cond delay="0"/>
                                  </p:stCondLst>
                                  <p:childTnLst>
                                    <p:set>
                                      <p:cBhvr>
                                        <p:cTn id="45" dur="1" fill="hold">
                                          <p:stCondLst>
                                            <p:cond delay="0"/>
                                          </p:stCondLst>
                                        </p:cTn>
                                        <p:tgtEl>
                                          <p:spTgt spid="6">
                                            <p:txEl>
                                              <p:pRg st="7" end="7"/>
                                            </p:txEl>
                                          </p:spTgt>
                                        </p:tgtEl>
                                        <p:attrNameLst>
                                          <p:attrName>style.visibility</p:attrName>
                                        </p:attrNameLst>
                                      </p:cBhvr>
                                      <p:to>
                                        <p:strVal val="visible"/>
                                      </p:to>
                                    </p:set>
                                    <p:animEffect transition="in" filter="randombar(horizontal)">
                                      <p:cBhvr>
                                        <p:cTn id="46" dur="500"/>
                                        <p:tgtEl>
                                          <p:spTgt spid="6">
                                            <p:txEl>
                                              <p:pRg st="7" end="7"/>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4" fill="hold" nodeType="clickEffect">
                                  <p:stCondLst>
                                    <p:cond delay="0"/>
                                  </p:stCondLst>
                                  <p:childTnLst>
                                    <p:set>
                                      <p:cBhvr>
                                        <p:cTn id="50" dur="1" fill="hold">
                                          <p:stCondLst>
                                            <p:cond delay="0"/>
                                          </p:stCondLst>
                                        </p:cTn>
                                        <p:tgtEl>
                                          <p:spTgt spid="6">
                                            <p:txEl>
                                              <p:pRg st="8" end="8"/>
                                            </p:txEl>
                                          </p:spTgt>
                                        </p:tgtEl>
                                        <p:attrNameLst>
                                          <p:attrName>style.visibility</p:attrName>
                                        </p:attrNameLst>
                                      </p:cBhvr>
                                      <p:to>
                                        <p:strVal val="visible"/>
                                      </p:to>
                                    </p:set>
                                    <p:animEffect transition="in" filter="wipe(down)">
                                      <p:cBhvr>
                                        <p:cTn id="51" dur="500"/>
                                        <p:tgtEl>
                                          <p:spTgt spid="6">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37143A6-7643-4B41-A69F-8260AC4C1B30}"/>
              </a:ext>
            </a:extLst>
          </p:cNvPr>
          <p:cNvSpPr/>
          <p:nvPr/>
        </p:nvSpPr>
        <p:spPr>
          <a:xfrm>
            <a:off x="544670" y="1901472"/>
            <a:ext cx="6663404" cy="3336298"/>
          </a:xfrm>
          <a:prstGeom prst="rect">
            <a:avLst/>
          </a:prstGeom>
        </p:spPr>
        <p:txBody>
          <a:bodyPr wrap="square">
            <a:spAutoFit/>
          </a:bodyPr>
          <a:lstStyle/>
          <a:p>
            <a:pPr marL="285750" lvl="0" indent="-285750" defTabSz="896386">
              <a:lnSpc>
                <a:spcPct val="90000"/>
              </a:lnSpc>
              <a:spcBef>
                <a:spcPts val="588"/>
              </a:spcBef>
              <a:buFont typeface="Arial" panose="020B0604020202020204" pitchFamily="34" charset="0"/>
              <a:buChar char="•"/>
              <a:defRPr/>
            </a:pPr>
            <a:r>
              <a:rPr lang="en-US" sz="3600" dirty="0">
                <a:solidFill>
                  <a:schemeClr val="bg1"/>
                </a:solidFill>
                <a:hlinkClick r:id="rId3"/>
              </a:rPr>
              <a:t>Learn more about DevOps</a:t>
            </a:r>
            <a:endParaRPr lang="en-US" sz="6600" dirty="0">
              <a:solidFill>
                <a:schemeClr val="bg1"/>
              </a:solidFill>
              <a:latin typeface="Segoe UI Light" panose="020B0502040204020203" pitchFamily="34" charset="0"/>
            </a:endParaRPr>
          </a:p>
          <a:p>
            <a:pPr marL="285750" lvl="0" indent="-285750" defTabSz="896386">
              <a:lnSpc>
                <a:spcPct val="90000"/>
              </a:lnSpc>
              <a:spcBef>
                <a:spcPts val="588"/>
              </a:spcBef>
              <a:buFont typeface="Arial" panose="020B0604020202020204" pitchFamily="34" charset="0"/>
              <a:buChar char="•"/>
              <a:defRPr/>
            </a:pPr>
            <a:endParaRPr kumimoji="0" lang="en-US" sz="3200" b="0" i="0" u="none" strike="noStrike" kern="1200" cap="none" spc="0" normalizeH="0" baseline="0" noProof="0" dirty="0">
              <a:ln>
                <a:noFill/>
              </a:ln>
              <a:solidFill>
                <a:schemeClr val="accent1"/>
              </a:solidFill>
              <a:effectLst/>
              <a:uLnTx/>
              <a:uFillTx/>
              <a:latin typeface="Segoe UI Light" panose="020B0502040204020203" pitchFamily="34" charset="0"/>
            </a:endParaRPr>
          </a:p>
          <a:p>
            <a:pPr marL="285750" lvl="0" indent="-285750" defTabSz="896386">
              <a:lnSpc>
                <a:spcPct val="90000"/>
              </a:lnSpc>
              <a:spcBef>
                <a:spcPts val="588"/>
              </a:spcBef>
              <a:buFont typeface="Arial" panose="020B0604020202020204" pitchFamily="34" charset="0"/>
              <a:buChar char="•"/>
              <a:defRPr/>
            </a:pPr>
            <a:r>
              <a:rPr kumimoji="0" lang="en-ZA" sz="3600" b="0" i="0" u="none" strike="noStrike" kern="1200" cap="none" spc="0" normalizeH="0" baseline="0" noProof="0" dirty="0">
                <a:ln>
                  <a:noFill/>
                </a:ln>
                <a:solidFill>
                  <a:schemeClr val="accent1"/>
                </a:solidFill>
                <a:effectLst/>
                <a:uLnTx/>
                <a:uFillTx/>
                <a:latin typeface="Segoe UI Light" panose="020B0502040204020203" pitchFamily="34" charset="0"/>
                <a:hlinkClick r:id="rId4"/>
              </a:rPr>
              <a:t>DevOps Courses on Microsoft Virtual Academy</a:t>
            </a:r>
            <a:endParaRPr kumimoji="0" lang="en-ZA" sz="3600" b="0" i="0" u="none" strike="noStrike" kern="1200" cap="none" spc="0" normalizeH="0" baseline="0" noProof="0" dirty="0">
              <a:ln>
                <a:noFill/>
              </a:ln>
              <a:solidFill>
                <a:schemeClr val="accent1"/>
              </a:solidFill>
              <a:effectLst/>
              <a:uLnTx/>
              <a:uFillTx/>
              <a:latin typeface="Segoe UI Light" panose="020B0502040204020203" pitchFamily="34" charset="0"/>
            </a:endParaRPr>
          </a:p>
          <a:p>
            <a:pPr marL="285750" marR="0" lvl="0" indent="-285750" algn="l" defTabSz="896386" rtl="0" eaLnBrk="1" fontAlgn="auto" latinLnBrk="0" hangingPunct="1">
              <a:lnSpc>
                <a:spcPct val="90000"/>
              </a:lnSpc>
              <a:spcBef>
                <a:spcPts val="588"/>
              </a:spcBef>
              <a:spcAft>
                <a:spcPts val="0"/>
              </a:spcAft>
              <a:buClrTx/>
              <a:buSzTx/>
              <a:buFont typeface="Arial" panose="020B0604020202020204" pitchFamily="34" charset="0"/>
              <a:buChar char="•"/>
              <a:tabLst/>
              <a:defRPr/>
            </a:pPr>
            <a:endParaRPr kumimoji="0" lang="en-ZA" sz="3600" b="0" i="0" u="none" strike="noStrike" kern="1200" cap="none" spc="0" normalizeH="0" baseline="0" noProof="0" dirty="0">
              <a:ln>
                <a:noFill/>
              </a:ln>
              <a:solidFill>
                <a:srgbClr val="0078D7"/>
              </a:solidFill>
              <a:effectLst/>
              <a:uLnTx/>
              <a:uFillTx/>
              <a:latin typeface="Segoe UI Light" panose="020B0502040204020203" pitchFamily="34" charset="0"/>
              <a:ea typeface="+mn-ea"/>
              <a:cs typeface="+mn-cs"/>
            </a:endParaRPr>
          </a:p>
          <a:p>
            <a:pPr marL="285750" marR="0" lvl="0" indent="-285750" algn="l" defTabSz="896386" rtl="0" eaLnBrk="1" fontAlgn="auto" latinLnBrk="0" hangingPunct="1">
              <a:lnSpc>
                <a:spcPct val="90000"/>
              </a:lnSpc>
              <a:spcBef>
                <a:spcPts val="588"/>
              </a:spcBef>
              <a:spcAft>
                <a:spcPts val="0"/>
              </a:spcAft>
              <a:buClrTx/>
              <a:buSzTx/>
              <a:buFont typeface="Arial" panose="020B0604020202020204" pitchFamily="34" charset="0"/>
              <a:buChar char="•"/>
              <a:tabLst/>
              <a:defRPr/>
            </a:pPr>
            <a:endParaRPr kumimoji="0" lang="en-ZA" sz="36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mn-cs"/>
            </a:endParaRPr>
          </a:p>
        </p:txBody>
      </p:sp>
      <p:sp>
        <p:nvSpPr>
          <p:cNvPr id="7" name="Rectangle 6">
            <a:extLst>
              <a:ext uri="{FF2B5EF4-FFF2-40B4-BE49-F238E27FC236}">
                <a16:creationId xmlns:a16="http://schemas.microsoft.com/office/drawing/2014/main" id="{31907C1F-C90A-4DFD-8C9A-4ED8CA652054}"/>
              </a:ext>
            </a:extLst>
          </p:cNvPr>
          <p:cNvSpPr/>
          <p:nvPr/>
        </p:nvSpPr>
        <p:spPr>
          <a:xfrm>
            <a:off x="7334690" y="6323410"/>
            <a:ext cx="2925801" cy="341632"/>
          </a:xfrm>
          <a:prstGeom prst="rect">
            <a:avLst/>
          </a:prstGeom>
        </p:spPr>
        <p:txBody>
          <a:bodyPr wrap="none">
            <a:spAutoFit/>
          </a:bodyPr>
          <a:lstStyle/>
          <a:p>
            <a:pPr marL="0" marR="0" lvl="0" indent="0" algn="l" defTabSz="896386" rtl="0" eaLnBrk="1" fontAlgn="auto" latinLnBrk="0" hangingPunct="1">
              <a:lnSpc>
                <a:spcPct val="90000"/>
              </a:lnSpc>
              <a:spcBef>
                <a:spcPts val="588"/>
              </a:spcBef>
              <a:spcAft>
                <a:spcPts val="0"/>
              </a:spcAft>
              <a:buClrTx/>
              <a:buSzTx/>
              <a:buFontTx/>
              <a:buNone/>
              <a:tabLst/>
              <a:defRPr/>
            </a:pPr>
            <a:r>
              <a:rPr kumimoji="0" lang="en-ZA" sz="1800" b="0" i="0" u="none" strike="noStrike" kern="0" cap="none" spc="0" normalizeH="0" baseline="0" noProof="0" dirty="0">
                <a:ln>
                  <a:noFill/>
                </a:ln>
                <a:solidFill>
                  <a:srgbClr val="FFFFFF"/>
                </a:solidFill>
                <a:effectLst/>
                <a:uLnTx/>
                <a:uFillTx/>
                <a:latin typeface="Segoe UI Semilight"/>
                <a:ea typeface="+mn-ea"/>
                <a:cs typeface="+mn-cs"/>
              </a:rPr>
              <a:t>facebook.com/MSFTDev.US</a:t>
            </a:r>
          </a:p>
        </p:txBody>
      </p:sp>
      <p:pic>
        <p:nvPicPr>
          <p:cNvPr id="9" name="Picture 8">
            <a:extLst>
              <a:ext uri="{FF2B5EF4-FFF2-40B4-BE49-F238E27FC236}">
                <a16:creationId xmlns:a16="http://schemas.microsoft.com/office/drawing/2014/main" id="{B0E09D06-DBE2-4EF2-9D05-0AC73C5993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43165" y="6273517"/>
            <a:ext cx="391525" cy="391525"/>
          </a:xfrm>
          <a:prstGeom prst="rect">
            <a:avLst/>
          </a:prstGeom>
        </p:spPr>
      </p:pic>
      <p:pic>
        <p:nvPicPr>
          <p:cNvPr id="11" name="Picture 10">
            <a:extLst>
              <a:ext uri="{FF2B5EF4-FFF2-40B4-BE49-F238E27FC236}">
                <a16:creationId xmlns:a16="http://schemas.microsoft.com/office/drawing/2014/main" id="{F362794F-E1B7-44B0-A9B5-7A0C64258EF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318079" y="6343034"/>
            <a:ext cx="443393" cy="322008"/>
          </a:xfrm>
          <a:prstGeom prst="rect">
            <a:avLst/>
          </a:prstGeom>
        </p:spPr>
      </p:pic>
      <p:sp>
        <p:nvSpPr>
          <p:cNvPr id="17" name="Rectangle 16">
            <a:extLst>
              <a:ext uri="{FF2B5EF4-FFF2-40B4-BE49-F238E27FC236}">
                <a16:creationId xmlns:a16="http://schemas.microsoft.com/office/drawing/2014/main" id="{066FA64E-4994-4718-A44E-8B40B90CD77F}"/>
              </a:ext>
            </a:extLst>
          </p:cNvPr>
          <p:cNvSpPr/>
          <p:nvPr/>
        </p:nvSpPr>
        <p:spPr>
          <a:xfrm>
            <a:off x="10819060" y="6343034"/>
            <a:ext cx="1138453" cy="341632"/>
          </a:xfrm>
          <a:prstGeom prst="rect">
            <a:avLst/>
          </a:prstGeom>
        </p:spPr>
        <p:txBody>
          <a:bodyPr wrap="none">
            <a:spAutoFit/>
          </a:bodyPr>
          <a:lstStyle/>
          <a:p>
            <a:pPr marL="0" marR="0" lvl="0" indent="0" algn="l" defTabSz="896386" rtl="0" eaLnBrk="1" fontAlgn="auto" latinLnBrk="0" hangingPunct="1">
              <a:lnSpc>
                <a:spcPct val="90000"/>
              </a:lnSpc>
              <a:spcBef>
                <a:spcPts val="588"/>
              </a:spcBef>
              <a:spcAft>
                <a:spcPts val="0"/>
              </a:spcAft>
              <a:buClrTx/>
              <a:buSzTx/>
              <a:buFontTx/>
              <a:buNone/>
              <a:tabLst/>
              <a:defRPr/>
            </a:pPr>
            <a:r>
              <a:rPr kumimoji="0" lang="en-ZA" sz="1800" b="0" i="0" u="none" strike="noStrike" kern="0" cap="none" spc="0" normalizeH="0" baseline="0" noProof="0" dirty="0">
                <a:ln>
                  <a:noFill/>
                </a:ln>
                <a:solidFill>
                  <a:srgbClr val="FFFFFF"/>
                </a:solidFill>
                <a:effectLst/>
                <a:uLnTx/>
                <a:uFillTx/>
                <a:latin typeface="Segoe UI Semilight"/>
                <a:ea typeface="+mn-ea"/>
                <a:cs typeface="+mn-cs"/>
              </a:rPr>
              <a:t>@MSDEV</a:t>
            </a:r>
          </a:p>
        </p:txBody>
      </p:sp>
      <p:sp>
        <p:nvSpPr>
          <p:cNvPr id="2" name="TextBox 1">
            <a:extLst>
              <a:ext uri="{FF2B5EF4-FFF2-40B4-BE49-F238E27FC236}">
                <a16:creationId xmlns:a16="http://schemas.microsoft.com/office/drawing/2014/main" id="{16B70F0E-22A5-4A04-AA0F-F992D55D83B9}"/>
              </a:ext>
            </a:extLst>
          </p:cNvPr>
          <p:cNvSpPr txBox="1"/>
          <p:nvPr/>
        </p:nvSpPr>
        <p:spPr>
          <a:xfrm>
            <a:off x="544670" y="996696"/>
            <a:ext cx="4733860" cy="627864"/>
          </a:xfrm>
          <a:prstGeom prst="rect">
            <a:avLst/>
          </a:prstGeom>
          <a:noFill/>
        </p:spPr>
        <p:txBody>
          <a:bodyPr wrap="none" lIns="182880" tIns="146304" rIns="182880" bIns="146304" rtlCol="0">
            <a:spAutoFit/>
          </a:bodyPr>
          <a:lstStyle/>
          <a:p>
            <a:pPr lvl="0" defTabSz="896386">
              <a:lnSpc>
                <a:spcPct val="90000"/>
              </a:lnSpc>
              <a:spcBef>
                <a:spcPts val="588"/>
              </a:spcBef>
              <a:defRPr/>
            </a:pPr>
            <a:r>
              <a:rPr lang="en-US" sz="2400" dirty="0">
                <a:solidFill>
                  <a:schemeClr val="accent1"/>
                </a:solidFill>
              </a:rPr>
              <a:t>Continue with your own journey</a:t>
            </a:r>
          </a:p>
        </p:txBody>
      </p:sp>
    </p:spTree>
    <p:extLst>
      <p:ext uri="{BB962C8B-B14F-4D97-AF65-F5344CB8AC3E}">
        <p14:creationId xmlns:p14="http://schemas.microsoft.com/office/powerpoint/2010/main" val="2674907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6">
            <a:extLst>
              <a:ext uri="{FF2B5EF4-FFF2-40B4-BE49-F238E27FC236}">
                <a16:creationId xmlns:a16="http://schemas.microsoft.com/office/drawing/2014/main" id="{A453FBF5-A91B-2A4B-A2A6-DB33B7A9B233}"/>
              </a:ext>
            </a:extLst>
          </p:cNvPr>
          <p:cNvSpPr txBox="1">
            <a:spLocks/>
          </p:cNvSpPr>
          <p:nvPr/>
        </p:nvSpPr>
        <p:spPr>
          <a:xfrm>
            <a:off x="554063" y="2613281"/>
            <a:ext cx="4717791" cy="1631438"/>
          </a:xfrm>
          <a:prstGeom prst="rect">
            <a:avLst/>
          </a:prstGeom>
          <a:noFill/>
        </p:spPr>
        <p:txBody>
          <a:bodyPr vert="horz" wrap="square" lIns="0" tIns="0" rIns="0" bIns="179285" rtlCol="0" anchor="ctr" anchorCtr="0">
            <a:noAutofit/>
          </a:bodyPr>
          <a:lstStyle>
            <a:lvl1pPr algn="l" defTabSz="932742" rtl="0" eaLnBrk="1" latinLnBrk="0" hangingPunct="1">
              <a:lnSpc>
                <a:spcPct val="90000"/>
              </a:lnSpc>
              <a:spcBef>
                <a:spcPct val="0"/>
              </a:spcBef>
              <a:buNone/>
              <a:defRPr lang="en-US" sz="3600" b="0" strike="noStrike" kern="1200" cap="none" spc="-50" baseline="0">
                <a:ln w="3175">
                  <a:noFill/>
                </a:ln>
                <a:solidFill>
                  <a:schemeClr val="tx2"/>
                </a:solidFill>
                <a:effectLst/>
                <a:latin typeface="+mj-lt"/>
                <a:ea typeface="+mn-ea"/>
                <a:cs typeface="Segoe UI" pitchFamily="34" charset="0"/>
              </a:defRPr>
            </a:lvl1pPr>
          </a:lstStyle>
          <a:p>
            <a:pPr defTabSz="914367"/>
            <a:r>
              <a:rPr lang="en-US" sz="4902" spc="-49" dirty="0">
                <a:solidFill>
                  <a:srgbClr val="FFFFFF"/>
                </a:solidFill>
                <a:latin typeface="Segoe UI Semibold"/>
              </a:rPr>
              <a:t>Dev</a:t>
            </a:r>
            <a:r>
              <a:rPr lang="en-US" sz="4902" spc="-49" dirty="0">
                <a:solidFill>
                  <a:srgbClr val="50E6FF"/>
                </a:solidFill>
                <a:latin typeface="Segoe UI Semibold"/>
              </a:rPr>
              <a:t>Ops </a:t>
            </a:r>
          </a:p>
          <a:p>
            <a:pPr defTabSz="914367"/>
            <a:r>
              <a:rPr lang="en-US" sz="4902" spc="-49" dirty="0">
                <a:solidFill>
                  <a:schemeClr val="bg1"/>
                </a:solidFill>
                <a:latin typeface="Segoe UI Semibold"/>
              </a:rPr>
              <a:t>Lifecycle</a:t>
            </a:r>
          </a:p>
        </p:txBody>
      </p:sp>
      <p:sp>
        <p:nvSpPr>
          <p:cNvPr id="5" name="Rectangle 4">
            <a:extLst>
              <a:ext uri="{FF2B5EF4-FFF2-40B4-BE49-F238E27FC236}">
                <a16:creationId xmlns:a16="http://schemas.microsoft.com/office/drawing/2014/main" id="{334DAC97-D590-6649-AE1F-E904E2244349}"/>
              </a:ext>
            </a:extLst>
          </p:cNvPr>
          <p:cNvSpPr/>
          <p:nvPr/>
        </p:nvSpPr>
        <p:spPr bwMode="auto">
          <a:xfrm>
            <a:off x="4064000" y="0"/>
            <a:ext cx="4068000" cy="1765300"/>
          </a:xfrm>
          <a:prstGeom prst="rect">
            <a:avLst/>
          </a:prstGeom>
          <a:solidFill>
            <a:srgbClr val="6D369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a:extLst>
              <a:ext uri="{FF2B5EF4-FFF2-40B4-BE49-F238E27FC236}">
                <a16:creationId xmlns:a16="http://schemas.microsoft.com/office/drawing/2014/main" id="{457FBDA5-63D3-A846-89B9-C8C7B6F5342F}"/>
              </a:ext>
            </a:extLst>
          </p:cNvPr>
          <p:cNvSpPr/>
          <p:nvPr/>
        </p:nvSpPr>
        <p:spPr bwMode="auto">
          <a:xfrm>
            <a:off x="8132001" y="0"/>
            <a:ext cx="4060000" cy="1765300"/>
          </a:xfrm>
          <a:prstGeom prst="rect">
            <a:avLst/>
          </a:prstGeom>
          <a:solidFill>
            <a:srgbClr val="66259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A4122737-4953-7A4D-9883-7C986F6EE04F}"/>
              </a:ext>
            </a:extLst>
          </p:cNvPr>
          <p:cNvSpPr/>
          <p:nvPr/>
        </p:nvSpPr>
        <p:spPr bwMode="auto">
          <a:xfrm>
            <a:off x="4060000" y="5372100"/>
            <a:ext cx="4068000" cy="1485900"/>
          </a:xfrm>
          <a:prstGeom prst="rect">
            <a:avLst/>
          </a:prstGeom>
          <a:solidFill>
            <a:srgbClr val="6427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45618176-1489-7540-9DE1-35A49A2DDA36}"/>
              </a:ext>
            </a:extLst>
          </p:cNvPr>
          <p:cNvSpPr/>
          <p:nvPr/>
        </p:nvSpPr>
        <p:spPr bwMode="auto">
          <a:xfrm>
            <a:off x="8132001" y="5372100"/>
            <a:ext cx="4060000" cy="1485900"/>
          </a:xfrm>
          <a:prstGeom prst="rect">
            <a:avLst/>
          </a:prstGeom>
          <a:solidFill>
            <a:srgbClr val="6C389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10" name="Objeto 9">
            <a:extLst>
              <a:ext uri="{FF2B5EF4-FFF2-40B4-BE49-F238E27FC236}">
                <a16:creationId xmlns:a16="http://schemas.microsoft.com/office/drawing/2014/main" id="{B5662412-7ADB-42F4-9708-6A3CDCC20F3E}"/>
              </a:ext>
            </a:extLst>
          </p:cNvPr>
          <p:cNvGraphicFramePr>
            <a:graphicFrameLocks noChangeAspect="1"/>
          </p:cNvGraphicFramePr>
          <p:nvPr>
            <p:extLst>
              <p:ext uri="{D42A27DB-BD31-4B8C-83A1-F6EECF244321}">
                <p14:modId xmlns:p14="http://schemas.microsoft.com/office/powerpoint/2010/main" val="2731221834"/>
              </p:ext>
            </p:extLst>
          </p:nvPr>
        </p:nvGraphicFramePr>
        <p:xfrm>
          <a:off x="4060000" y="1744919"/>
          <a:ext cx="8132000" cy="3835872"/>
        </p:xfrm>
        <a:graphic>
          <a:graphicData uri="http://schemas.openxmlformats.org/presentationml/2006/ole">
            <mc:AlternateContent xmlns:mc="http://schemas.openxmlformats.org/markup-compatibility/2006">
              <mc:Choice xmlns:v="urn:schemas-microsoft-com:vml" Requires="v">
                <p:oleObj spid="_x0000_s1032" name="Image" r:id="rId4" imgW="10742760" imgH="5066640" progId="Photoshop.Image.13">
                  <p:embed/>
                </p:oleObj>
              </mc:Choice>
              <mc:Fallback>
                <p:oleObj name="Image" r:id="rId4" imgW="10742760" imgH="5066640" progId="Photoshop.Image.13">
                  <p:embed/>
                  <p:pic>
                    <p:nvPicPr>
                      <p:cNvPr id="10" name="Objeto 9">
                        <a:extLst>
                          <a:ext uri="{FF2B5EF4-FFF2-40B4-BE49-F238E27FC236}">
                            <a16:creationId xmlns:a16="http://schemas.microsoft.com/office/drawing/2014/main" id="{B5662412-7ADB-42F4-9708-6A3CDCC20F3E}"/>
                          </a:ext>
                        </a:extLst>
                      </p:cNvPr>
                      <p:cNvPicPr/>
                      <p:nvPr/>
                    </p:nvPicPr>
                    <p:blipFill>
                      <a:blip r:embed="rId5"/>
                      <a:stretch>
                        <a:fillRect/>
                      </a:stretch>
                    </p:blipFill>
                    <p:spPr>
                      <a:xfrm>
                        <a:off x="4060000" y="1744919"/>
                        <a:ext cx="8132000" cy="3835872"/>
                      </a:xfrm>
                      <a:prstGeom prst="rect">
                        <a:avLst/>
                      </a:prstGeom>
                    </p:spPr>
                  </p:pic>
                </p:oleObj>
              </mc:Fallback>
            </mc:AlternateContent>
          </a:graphicData>
        </a:graphic>
      </p:graphicFrame>
    </p:spTree>
    <p:extLst>
      <p:ext uri="{BB962C8B-B14F-4D97-AF65-F5344CB8AC3E}">
        <p14:creationId xmlns:p14="http://schemas.microsoft.com/office/powerpoint/2010/main" val="11912752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7F52F6-C5D9-D14C-B446-53D0226F1595}"/>
              </a:ext>
            </a:extLst>
          </p:cNvPr>
          <p:cNvPicPr>
            <a:picLocks noChangeAspect="1"/>
          </p:cNvPicPr>
          <p:nvPr/>
        </p:nvPicPr>
        <p:blipFill>
          <a:blip r:embed="rId3"/>
          <a:stretch>
            <a:fillRect/>
          </a:stretch>
        </p:blipFill>
        <p:spPr>
          <a:xfrm>
            <a:off x="2579823" y="1437415"/>
            <a:ext cx="7032354" cy="3983169"/>
          </a:xfrm>
          <a:prstGeom prst="rect">
            <a:avLst/>
          </a:prstGeom>
        </p:spPr>
      </p:pic>
      <p:sp>
        <p:nvSpPr>
          <p:cNvPr id="17" name="Title 16"/>
          <p:cNvSpPr>
            <a:spLocks noGrp="1"/>
          </p:cNvSpPr>
          <p:nvPr>
            <p:ph type="title"/>
          </p:nvPr>
        </p:nvSpPr>
        <p:spPr/>
        <p:txBody>
          <a:bodyPr/>
          <a:lstStyle/>
          <a:p>
            <a:r>
              <a:rPr lang="en-US" dirty="0"/>
              <a:t>DevOps Lifecycle</a:t>
            </a:r>
          </a:p>
        </p:txBody>
      </p:sp>
    </p:spTree>
    <p:extLst>
      <p:ext uri="{BB962C8B-B14F-4D97-AF65-F5344CB8AC3E}">
        <p14:creationId xmlns:p14="http://schemas.microsoft.com/office/powerpoint/2010/main" val="3399022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EF7067-4B6F-4FF0-8FD2-6F3471212BD1}"/>
              </a:ext>
            </a:extLst>
          </p:cNvPr>
          <p:cNvSpPr>
            <a:spLocks noGrp="1"/>
          </p:cNvSpPr>
          <p:nvPr>
            <p:ph type="title"/>
          </p:nvPr>
        </p:nvSpPr>
        <p:spPr/>
        <p:txBody>
          <a:bodyPr/>
          <a:lstStyle/>
          <a:p>
            <a:r>
              <a:rPr lang="en-GB" dirty="0"/>
              <a:t>How is Dev</a:t>
            </a:r>
            <a:r>
              <a:rPr lang="en-GB" dirty="0">
                <a:solidFill>
                  <a:schemeClr val="tx2"/>
                </a:solidFill>
              </a:rPr>
              <a:t>Ops</a:t>
            </a:r>
            <a:r>
              <a:rPr lang="en-GB" dirty="0"/>
              <a:t> different from Agile?</a:t>
            </a:r>
          </a:p>
        </p:txBody>
      </p:sp>
      <p:pic>
        <p:nvPicPr>
          <p:cNvPr id="2050" name="Picture 2" descr="https://www.guru99.com/images/2-2017/092917_0812_DevOpsTrain5.png">
            <a:extLst>
              <a:ext uri="{FF2B5EF4-FFF2-40B4-BE49-F238E27FC236}">
                <a16:creationId xmlns:a16="http://schemas.microsoft.com/office/drawing/2014/main" id="{721F0D25-5492-4E06-9F06-E2D287388F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38350" y="1736725"/>
            <a:ext cx="8115300" cy="196215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www.guru99.com/images/2-2017/092917_0812_DevOpsTrain6.png">
            <a:extLst>
              <a:ext uri="{FF2B5EF4-FFF2-40B4-BE49-F238E27FC236}">
                <a16:creationId xmlns:a16="http://schemas.microsoft.com/office/drawing/2014/main" id="{EC1E68AE-4494-4D69-AC88-3B19EC5F811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14537" y="4412035"/>
            <a:ext cx="8162925" cy="2009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0387988"/>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ounded Rectangle 7">
            <a:extLst>
              <a:ext uri="{FF2B5EF4-FFF2-40B4-BE49-F238E27FC236}">
                <a16:creationId xmlns:a16="http://schemas.microsoft.com/office/drawing/2014/main" id="{6A491D06-A620-3942-AE91-4403A0F874AE}"/>
              </a:ext>
            </a:extLst>
          </p:cNvPr>
          <p:cNvSpPr/>
          <p:nvPr/>
        </p:nvSpPr>
        <p:spPr bwMode="auto">
          <a:xfrm>
            <a:off x="4231211" y="0"/>
            <a:ext cx="3903579" cy="3645568"/>
          </a:xfrm>
          <a:prstGeom prst="round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600" b="1" dirty="0">
              <a:solidFill>
                <a:schemeClr val="tx1">
                  <a:lumMod val="90000"/>
                  <a:lumOff val="10000"/>
                </a:schemeClr>
              </a:solidFill>
              <a:ea typeface="Segoe UI" pitchFamily="34" charset="0"/>
              <a:cs typeface="Segoe UI" pitchFamily="34" charset="0"/>
            </a:endParaRPr>
          </a:p>
          <a:p>
            <a:pPr marL="342900" indent="-342900" algn="l" defTabSz="932472" fontAlgn="base">
              <a:spcBef>
                <a:spcPct val="0"/>
              </a:spcBef>
              <a:spcAft>
                <a:spcPct val="0"/>
              </a:spcAft>
              <a:buFont typeface="Arial" panose="020B0604020202020204" pitchFamily="34" charset="0"/>
              <a:buChar char="•"/>
            </a:pPr>
            <a:r>
              <a:rPr lang="en-US" sz="1600" b="1" dirty="0">
                <a:solidFill>
                  <a:schemeClr val="tx1">
                    <a:lumMod val="90000"/>
                    <a:lumOff val="10000"/>
                  </a:schemeClr>
                </a:solidFill>
                <a:ea typeface="Segoe UI" pitchFamily="34" charset="0"/>
                <a:cs typeface="Segoe UI" pitchFamily="34" charset="0"/>
              </a:rPr>
              <a:t>Unseen manual steps often required</a:t>
            </a:r>
          </a:p>
          <a:p>
            <a:pPr marL="342900" indent="-342900" algn="l" defTabSz="932472" fontAlgn="base">
              <a:spcBef>
                <a:spcPct val="0"/>
              </a:spcBef>
              <a:spcAft>
                <a:spcPct val="0"/>
              </a:spcAft>
              <a:buFont typeface="Arial" panose="020B0604020202020204" pitchFamily="34" charset="0"/>
              <a:buChar char="•"/>
            </a:pPr>
            <a:r>
              <a:rPr lang="en-US" sz="1600" b="1" dirty="0">
                <a:solidFill>
                  <a:schemeClr val="tx1">
                    <a:lumMod val="90000"/>
                    <a:lumOff val="10000"/>
                  </a:schemeClr>
                </a:solidFill>
                <a:ea typeface="Segoe UI" pitchFamily="34" charset="0"/>
                <a:cs typeface="Segoe UI" pitchFamily="34" charset="0"/>
              </a:rPr>
              <a:t>Little or no build quality</a:t>
            </a:r>
          </a:p>
          <a:p>
            <a:pPr marL="342900" indent="-342900" algn="l" defTabSz="932472" fontAlgn="base">
              <a:spcBef>
                <a:spcPct val="0"/>
              </a:spcBef>
              <a:spcAft>
                <a:spcPct val="0"/>
              </a:spcAft>
              <a:buFont typeface="Arial" panose="020B0604020202020204" pitchFamily="34" charset="0"/>
              <a:buChar char="•"/>
            </a:pPr>
            <a:r>
              <a:rPr lang="en-US" sz="1600" b="1" dirty="0">
                <a:solidFill>
                  <a:schemeClr val="tx1">
                    <a:lumMod val="90000"/>
                    <a:lumOff val="10000"/>
                  </a:schemeClr>
                </a:solidFill>
                <a:ea typeface="Segoe UI" pitchFamily="34" charset="0"/>
                <a:cs typeface="Segoe UI" pitchFamily="34" charset="0"/>
              </a:rPr>
              <a:t>“Works on my machine”</a:t>
            </a:r>
          </a:p>
          <a:p>
            <a:pPr marL="342900" indent="-342900" algn="l" defTabSz="932472" fontAlgn="base">
              <a:spcBef>
                <a:spcPct val="0"/>
              </a:spcBef>
              <a:spcAft>
                <a:spcPct val="0"/>
              </a:spcAft>
              <a:buFont typeface="Arial" panose="020B0604020202020204" pitchFamily="34" charset="0"/>
              <a:buChar char="•"/>
            </a:pPr>
            <a:r>
              <a:rPr lang="en-US" sz="1600" b="1" dirty="0">
                <a:solidFill>
                  <a:schemeClr val="tx1">
                    <a:lumMod val="90000"/>
                    <a:lumOff val="10000"/>
                  </a:schemeClr>
                </a:solidFill>
                <a:ea typeface="Segoe UI" pitchFamily="34" charset="0"/>
                <a:cs typeface="Segoe UI" pitchFamily="34" charset="0"/>
              </a:rPr>
              <a:t>Slow feedback cycles</a:t>
            </a:r>
          </a:p>
          <a:p>
            <a:pPr marL="342900" indent="-342900" algn="l" defTabSz="932472" fontAlgn="base">
              <a:spcBef>
                <a:spcPct val="0"/>
              </a:spcBef>
              <a:spcAft>
                <a:spcPct val="0"/>
              </a:spcAft>
              <a:buFont typeface="Arial" panose="020B0604020202020204" pitchFamily="34" charset="0"/>
              <a:buChar char="•"/>
            </a:pPr>
            <a:r>
              <a:rPr lang="en-US" sz="1600" b="1" dirty="0">
                <a:solidFill>
                  <a:schemeClr val="tx1">
                    <a:lumMod val="90000"/>
                    <a:lumOff val="10000"/>
                  </a:schemeClr>
                </a:solidFill>
                <a:ea typeface="Segoe UI" pitchFamily="34" charset="0"/>
                <a:cs typeface="Segoe UI" pitchFamily="34" charset="0"/>
              </a:rPr>
              <a:t>Merge debt accumulates</a:t>
            </a:r>
          </a:p>
          <a:p>
            <a:pPr marL="342900" indent="-342900" algn="l" defTabSz="932472" fontAlgn="base">
              <a:spcBef>
                <a:spcPct val="0"/>
              </a:spcBef>
              <a:spcAft>
                <a:spcPct val="0"/>
              </a:spcAft>
              <a:buFont typeface="Arial" panose="020B0604020202020204" pitchFamily="34" charset="0"/>
              <a:buChar char="•"/>
            </a:pPr>
            <a:r>
              <a:rPr lang="en-US" sz="1600" b="1" dirty="0">
                <a:solidFill>
                  <a:schemeClr val="tx1">
                    <a:lumMod val="90000"/>
                    <a:lumOff val="10000"/>
                  </a:schemeClr>
                </a:solidFill>
                <a:ea typeface="Segoe UI" pitchFamily="34" charset="0"/>
                <a:cs typeface="Segoe UI" pitchFamily="34" charset="0"/>
              </a:rPr>
              <a:t>Builds and deploy moved to weekends</a:t>
            </a:r>
          </a:p>
          <a:p>
            <a:pPr marL="342900" indent="-342900" algn="l" defTabSz="932472" fontAlgn="base">
              <a:spcBef>
                <a:spcPct val="0"/>
              </a:spcBef>
              <a:spcAft>
                <a:spcPct val="0"/>
              </a:spcAft>
              <a:buFont typeface="Arial" panose="020B0604020202020204" pitchFamily="34" charset="0"/>
              <a:buChar char="•"/>
            </a:pPr>
            <a:r>
              <a:rPr lang="en-US" sz="1600" b="1" dirty="0">
                <a:solidFill>
                  <a:schemeClr val="tx1">
                    <a:lumMod val="90000"/>
                    <a:lumOff val="10000"/>
                  </a:schemeClr>
                </a:solidFill>
                <a:ea typeface="Segoe UI" pitchFamily="34" charset="0"/>
                <a:cs typeface="Segoe UI" pitchFamily="34" charset="0"/>
              </a:rPr>
              <a:t>Reluctance to try new technologies</a:t>
            </a:r>
          </a:p>
          <a:p>
            <a:pPr marL="342900" indent="-342900" algn="l" defTabSz="932472" fontAlgn="base">
              <a:spcBef>
                <a:spcPct val="0"/>
              </a:spcBef>
              <a:spcAft>
                <a:spcPct val="0"/>
              </a:spcAft>
              <a:buFont typeface="Arial" panose="020B0604020202020204" pitchFamily="34" charset="0"/>
              <a:buChar char="•"/>
            </a:pPr>
            <a:endParaRPr lang="en-US" sz="1600" b="1" dirty="0">
              <a:gradFill>
                <a:gsLst>
                  <a:gs pos="0">
                    <a:srgbClr val="FFFFFF"/>
                  </a:gs>
                  <a:gs pos="100000">
                    <a:srgbClr val="FFFFFF"/>
                  </a:gs>
                </a:gsLst>
                <a:lin ang="5400000" scaled="0"/>
              </a:gradFill>
              <a:ea typeface="Segoe UI" pitchFamily="34" charset="0"/>
              <a:cs typeface="Segoe UI" pitchFamily="34" charset="0"/>
            </a:endParaRPr>
          </a:p>
        </p:txBody>
      </p:sp>
      <p:sp>
        <p:nvSpPr>
          <p:cNvPr id="4" name="Title 3"/>
          <p:cNvSpPr>
            <a:spLocks noGrp="1"/>
          </p:cNvSpPr>
          <p:nvPr>
            <p:ph type="title"/>
          </p:nvPr>
        </p:nvSpPr>
        <p:spPr>
          <a:xfrm>
            <a:off x="584200" y="2979778"/>
            <a:ext cx="9144000" cy="553998"/>
          </a:xfrm>
        </p:spPr>
        <p:txBody>
          <a:bodyPr/>
          <a:lstStyle/>
          <a:p>
            <a:r>
              <a:rPr lang="en-US" dirty="0"/>
              <a:t>Builds in DevOps</a:t>
            </a:r>
          </a:p>
        </p:txBody>
      </p:sp>
      <p:sp>
        <p:nvSpPr>
          <p:cNvPr id="7" name="Rectangle 6">
            <a:extLst>
              <a:ext uri="{FF2B5EF4-FFF2-40B4-BE49-F238E27FC236}">
                <a16:creationId xmlns:a16="http://schemas.microsoft.com/office/drawing/2014/main" id="{D6F65548-2DC5-224D-9A98-B937701B2600}"/>
              </a:ext>
            </a:extLst>
          </p:cNvPr>
          <p:cNvSpPr/>
          <p:nvPr/>
        </p:nvSpPr>
        <p:spPr bwMode="auto">
          <a:xfrm>
            <a:off x="4231210" y="0"/>
            <a:ext cx="3903579" cy="469231"/>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b="1" dirty="0">
                <a:gradFill>
                  <a:gsLst>
                    <a:gs pos="0">
                      <a:srgbClr val="FFFFFF"/>
                    </a:gs>
                    <a:gs pos="100000">
                      <a:srgbClr val="FFFFFF"/>
                    </a:gs>
                  </a:gsLst>
                  <a:lin ang="5400000" scaled="0"/>
                </a:gradFill>
                <a:ea typeface="Segoe UI" pitchFamily="34" charset="0"/>
                <a:cs typeface="Segoe UI" pitchFamily="34" charset="0"/>
              </a:rPr>
              <a:t>Manual Build</a:t>
            </a:r>
          </a:p>
        </p:txBody>
      </p:sp>
      <p:sp>
        <p:nvSpPr>
          <p:cNvPr id="10" name="Rounded Rectangle 9">
            <a:extLst>
              <a:ext uri="{FF2B5EF4-FFF2-40B4-BE49-F238E27FC236}">
                <a16:creationId xmlns:a16="http://schemas.microsoft.com/office/drawing/2014/main" id="{5A67E4D7-A3EF-C84A-BA4B-9DE0A2E12F78}"/>
              </a:ext>
            </a:extLst>
          </p:cNvPr>
          <p:cNvSpPr/>
          <p:nvPr/>
        </p:nvSpPr>
        <p:spPr bwMode="auto">
          <a:xfrm>
            <a:off x="8242663" y="3337560"/>
            <a:ext cx="3718063" cy="3472314"/>
          </a:xfrm>
          <a:prstGeom prst="round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600" b="1" dirty="0">
              <a:solidFill>
                <a:schemeClr val="tx1">
                  <a:lumMod val="90000"/>
                  <a:lumOff val="10000"/>
                </a:schemeClr>
              </a:solidFill>
              <a:ea typeface="Segoe UI" pitchFamily="34" charset="0"/>
              <a:cs typeface="Segoe UI" pitchFamily="34" charset="0"/>
            </a:endParaRPr>
          </a:p>
          <a:p>
            <a:pPr marL="342900" indent="-342900" algn="l" defTabSz="932472" fontAlgn="base">
              <a:spcBef>
                <a:spcPct val="0"/>
              </a:spcBef>
              <a:spcAft>
                <a:spcPct val="0"/>
              </a:spcAft>
              <a:buFont typeface="Arial" panose="020B0604020202020204" pitchFamily="34" charset="0"/>
              <a:buChar char="•"/>
            </a:pPr>
            <a:r>
              <a:rPr lang="en-US" sz="1600" b="1" dirty="0">
                <a:solidFill>
                  <a:schemeClr val="tx1">
                    <a:lumMod val="90000"/>
                    <a:lumOff val="10000"/>
                  </a:schemeClr>
                </a:solidFill>
                <a:ea typeface="Segoe UI" pitchFamily="34" charset="0"/>
                <a:cs typeface="Segoe UI" pitchFamily="34" charset="0"/>
              </a:rPr>
              <a:t>Anyone can queue a build</a:t>
            </a:r>
          </a:p>
          <a:p>
            <a:pPr marL="342900" indent="-342900" algn="l" defTabSz="932472" fontAlgn="base">
              <a:spcBef>
                <a:spcPct val="0"/>
              </a:spcBef>
              <a:spcAft>
                <a:spcPct val="0"/>
              </a:spcAft>
              <a:buFont typeface="Arial" panose="020B0604020202020204" pitchFamily="34" charset="0"/>
              <a:buChar char="•"/>
            </a:pPr>
            <a:r>
              <a:rPr lang="en-US" sz="1600" b="1" dirty="0">
                <a:solidFill>
                  <a:schemeClr val="tx1">
                    <a:lumMod val="90000"/>
                    <a:lumOff val="10000"/>
                  </a:schemeClr>
                </a:solidFill>
                <a:ea typeface="Segoe UI" pitchFamily="34" charset="0"/>
                <a:cs typeface="Segoe UI" pitchFamily="34" charset="0"/>
              </a:rPr>
              <a:t>Consistency</a:t>
            </a:r>
          </a:p>
          <a:p>
            <a:pPr marL="342900" indent="-342900" algn="l" defTabSz="932472" fontAlgn="base">
              <a:spcBef>
                <a:spcPct val="0"/>
              </a:spcBef>
              <a:spcAft>
                <a:spcPct val="0"/>
              </a:spcAft>
              <a:buFont typeface="Arial" panose="020B0604020202020204" pitchFamily="34" charset="0"/>
              <a:buChar char="•"/>
            </a:pPr>
            <a:r>
              <a:rPr lang="en-US" sz="1600" b="1" dirty="0">
                <a:solidFill>
                  <a:schemeClr val="tx1">
                    <a:lumMod val="90000"/>
                    <a:lumOff val="10000"/>
                  </a:schemeClr>
                </a:solidFill>
                <a:ea typeface="Segoe UI" pitchFamily="34" charset="0"/>
                <a:cs typeface="Segoe UI" pitchFamily="34" charset="0"/>
              </a:rPr>
              <a:t>Includes test and build quality</a:t>
            </a:r>
          </a:p>
          <a:p>
            <a:pPr marL="342900" indent="-342900" algn="l" defTabSz="932472" fontAlgn="base">
              <a:spcBef>
                <a:spcPct val="0"/>
              </a:spcBef>
              <a:spcAft>
                <a:spcPct val="0"/>
              </a:spcAft>
              <a:buFont typeface="Arial" panose="020B0604020202020204" pitchFamily="34" charset="0"/>
              <a:buChar char="•"/>
            </a:pPr>
            <a:r>
              <a:rPr lang="en-US" sz="1600" b="1" dirty="0">
                <a:solidFill>
                  <a:schemeClr val="tx1">
                    <a:lumMod val="90000"/>
                    <a:lumOff val="10000"/>
                  </a:schemeClr>
                </a:solidFill>
                <a:ea typeface="Segoe UI" pitchFamily="34" charset="0"/>
                <a:cs typeface="Segoe UI" pitchFamily="34" charset="0"/>
              </a:rPr>
              <a:t>Fast feedback on build quality</a:t>
            </a:r>
          </a:p>
          <a:p>
            <a:pPr marL="342900" indent="-342900" algn="l" defTabSz="932472" fontAlgn="base">
              <a:spcBef>
                <a:spcPct val="0"/>
              </a:spcBef>
              <a:spcAft>
                <a:spcPct val="0"/>
              </a:spcAft>
              <a:buFont typeface="Arial" panose="020B0604020202020204" pitchFamily="34" charset="0"/>
              <a:buChar char="•"/>
            </a:pPr>
            <a:r>
              <a:rPr lang="en-US" sz="1600" b="1" dirty="0">
                <a:solidFill>
                  <a:schemeClr val="tx1">
                    <a:lumMod val="90000"/>
                    <a:lumOff val="10000"/>
                  </a:schemeClr>
                </a:solidFill>
                <a:ea typeface="Segoe UI" pitchFamily="34" charset="0"/>
                <a:cs typeface="Segoe UI" pitchFamily="34" charset="0"/>
              </a:rPr>
              <a:t>Merging code when fresh</a:t>
            </a:r>
          </a:p>
          <a:p>
            <a:pPr marL="342900" indent="-342900" algn="l" defTabSz="932472" fontAlgn="base">
              <a:spcBef>
                <a:spcPct val="0"/>
              </a:spcBef>
              <a:spcAft>
                <a:spcPct val="0"/>
              </a:spcAft>
              <a:buFont typeface="Arial" panose="020B0604020202020204" pitchFamily="34" charset="0"/>
              <a:buChar char="•"/>
            </a:pPr>
            <a:r>
              <a:rPr lang="en-US" sz="1600" b="1" dirty="0">
                <a:solidFill>
                  <a:schemeClr val="tx1">
                    <a:lumMod val="90000"/>
                    <a:lumOff val="10000"/>
                  </a:schemeClr>
                </a:solidFill>
                <a:ea typeface="Segoe UI" pitchFamily="34" charset="0"/>
                <a:cs typeface="Segoe UI" pitchFamily="34" charset="0"/>
              </a:rPr>
              <a:t>Increasing use of automated tests</a:t>
            </a:r>
          </a:p>
          <a:p>
            <a:pPr marL="342900" indent="-342900" algn="l" defTabSz="932472" fontAlgn="base">
              <a:spcBef>
                <a:spcPct val="0"/>
              </a:spcBef>
              <a:spcAft>
                <a:spcPct val="0"/>
              </a:spcAft>
              <a:buFont typeface="Arial" panose="020B0604020202020204" pitchFamily="34" charset="0"/>
              <a:buChar char="•"/>
            </a:pPr>
            <a:r>
              <a:rPr lang="en-US" sz="1600" b="1" dirty="0">
                <a:solidFill>
                  <a:schemeClr val="tx1">
                    <a:lumMod val="90000"/>
                    <a:lumOff val="10000"/>
                  </a:schemeClr>
                </a:solidFill>
                <a:ea typeface="Segoe UI" pitchFamily="34" charset="0"/>
                <a:cs typeface="Segoe UI" pitchFamily="34" charset="0"/>
              </a:rPr>
              <a:t>Faster check-in cadence</a:t>
            </a:r>
          </a:p>
        </p:txBody>
      </p:sp>
      <p:sp>
        <p:nvSpPr>
          <p:cNvPr id="11" name="Rectangle 10">
            <a:extLst>
              <a:ext uri="{FF2B5EF4-FFF2-40B4-BE49-F238E27FC236}">
                <a16:creationId xmlns:a16="http://schemas.microsoft.com/office/drawing/2014/main" id="{B0FEE4D6-4B7B-6048-B471-CA32B1DEDF50}"/>
              </a:ext>
            </a:extLst>
          </p:cNvPr>
          <p:cNvSpPr/>
          <p:nvPr/>
        </p:nvSpPr>
        <p:spPr bwMode="auto">
          <a:xfrm>
            <a:off x="8260043" y="3341851"/>
            <a:ext cx="3700683" cy="444842"/>
          </a:xfrm>
          <a:prstGeom prst="rect">
            <a:avLst/>
          </a:prstGeom>
          <a:solidFill>
            <a:srgbClr val="0117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b="1" dirty="0">
                <a:gradFill>
                  <a:gsLst>
                    <a:gs pos="0">
                      <a:srgbClr val="FFFFFF"/>
                    </a:gs>
                    <a:gs pos="100000">
                      <a:srgbClr val="FFFFFF"/>
                    </a:gs>
                  </a:gsLst>
                  <a:lin ang="5400000" scaled="0"/>
                </a:gradFill>
                <a:ea typeface="Segoe UI" pitchFamily="34" charset="0"/>
                <a:cs typeface="Segoe UI" pitchFamily="34" charset="0"/>
              </a:rPr>
              <a:t>Continuous Integration</a:t>
            </a:r>
          </a:p>
        </p:txBody>
      </p:sp>
      <p:sp>
        <p:nvSpPr>
          <p:cNvPr id="14" name="TextBox 13">
            <a:extLst>
              <a:ext uri="{FF2B5EF4-FFF2-40B4-BE49-F238E27FC236}">
                <a16:creationId xmlns:a16="http://schemas.microsoft.com/office/drawing/2014/main" id="{2C84967C-23A7-734C-ABC3-A4905599BCD3}"/>
              </a:ext>
            </a:extLst>
          </p:cNvPr>
          <p:cNvSpPr txBox="1"/>
          <p:nvPr/>
        </p:nvSpPr>
        <p:spPr>
          <a:xfrm>
            <a:off x="7050025" y="3533776"/>
            <a:ext cx="976892" cy="923330"/>
          </a:xfrm>
          <a:prstGeom prst="rect">
            <a:avLst/>
          </a:prstGeom>
          <a:noFill/>
        </p:spPr>
        <p:txBody>
          <a:bodyPr wrap="square" lIns="0" tIns="0" rIns="0" bIns="0" rtlCol="0">
            <a:spAutoFit/>
          </a:bodyPr>
          <a:lstStyle/>
          <a:p>
            <a:pPr algn="l"/>
            <a:r>
              <a:rPr lang="en-US" sz="6000" b="1" dirty="0">
                <a:gradFill>
                  <a:gsLst>
                    <a:gs pos="2917">
                      <a:schemeClr val="tx1"/>
                    </a:gs>
                    <a:gs pos="30000">
                      <a:schemeClr val="tx1"/>
                    </a:gs>
                  </a:gsLst>
                  <a:lin ang="5400000" scaled="0"/>
                </a:gradFill>
              </a:rPr>
              <a:t>VS</a:t>
            </a:r>
          </a:p>
        </p:txBody>
      </p:sp>
    </p:spTree>
    <p:extLst>
      <p:ext uri="{BB962C8B-B14F-4D97-AF65-F5344CB8AC3E}">
        <p14:creationId xmlns:p14="http://schemas.microsoft.com/office/powerpoint/2010/main" val="31822888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998"/>
          </a:xfrm>
        </p:spPr>
        <p:txBody>
          <a:bodyPr/>
          <a:lstStyle/>
          <a:p>
            <a:r>
              <a:rPr lang="en-US" dirty="0"/>
              <a:t>Build Automation and Continuous Integration</a:t>
            </a:r>
          </a:p>
        </p:txBody>
      </p:sp>
      <p:sp>
        <p:nvSpPr>
          <p:cNvPr id="6" name="Text Placeholder 5"/>
          <p:cNvSpPr>
            <a:spLocks noGrp="1"/>
          </p:cNvSpPr>
          <p:nvPr>
            <p:ph type="body" sz="quarter" idx="10"/>
          </p:nvPr>
        </p:nvSpPr>
        <p:spPr>
          <a:xfrm>
            <a:off x="586740" y="1311462"/>
            <a:ext cx="11018520" cy="2646878"/>
          </a:xfrm>
        </p:spPr>
        <p:txBody>
          <a:bodyPr/>
          <a:lstStyle/>
          <a:p>
            <a:r>
              <a:rPr lang="en-US" dirty="0"/>
              <a:t>Automated builds are valuable because they:</a:t>
            </a:r>
          </a:p>
          <a:p>
            <a:pPr lvl="1"/>
            <a:r>
              <a:rPr lang="en-US" dirty="0"/>
              <a:t>Validate that code compilation doesn’t just succeed “on my machine”.</a:t>
            </a:r>
          </a:p>
          <a:p>
            <a:pPr lvl="1"/>
            <a:r>
              <a:rPr lang="en-US" dirty="0"/>
              <a:t>Run as many task as needed, such as scripting, testing, packing, or anything else required.</a:t>
            </a:r>
          </a:p>
          <a:p>
            <a:pPr lvl="1"/>
            <a:r>
              <a:rPr lang="en-US" dirty="0"/>
              <a:t>Publish to a drop folder or network share to be picked up for deployment</a:t>
            </a:r>
          </a:p>
          <a:p>
            <a:pPr lvl="1"/>
            <a:r>
              <a:rPr lang="en-US" dirty="0"/>
              <a:t>Maintain an audit history for builds details, drop details, and associated work items.</a:t>
            </a:r>
          </a:p>
          <a:p>
            <a:pPr marL="228600" lvl="1" indent="0">
              <a:buNone/>
            </a:pPr>
            <a:endParaRPr lang="en-US" dirty="0"/>
          </a:p>
          <a:p>
            <a:pPr marL="228600" lvl="1" indent="0">
              <a:buNone/>
            </a:pPr>
            <a:endParaRPr lang="en-US" dirty="0"/>
          </a:p>
        </p:txBody>
      </p:sp>
      <p:pic>
        <p:nvPicPr>
          <p:cNvPr id="4" name="Picture 3">
            <a:extLst>
              <a:ext uri="{FF2B5EF4-FFF2-40B4-BE49-F238E27FC236}">
                <a16:creationId xmlns:a16="http://schemas.microsoft.com/office/drawing/2014/main" id="{330C7112-F346-1B48-BA62-E7E106F6527D}"/>
              </a:ext>
            </a:extLst>
          </p:cNvPr>
          <p:cNvPicPr>
            <a:picLocks noChangeAspect="1"/>
          </p:cNvPicPr>
          <p:nvPr/>
        </p:nvPicPr>
        <p:blipFill>
          <a:blip r:embed="rId3"/>
          <a:stretch>
            <a:fillRect/>
          </a:stretch>
        </p:blipFill>
        <p:spPr>
          <a:xfrm>
            <a:off x="1654457" y="3958340"/>
            <a:ext cx="2260600" cy="2628900"/>
          </a:xfrm>
          <a:prstGeom prst="rect">
            <a:avLst/>
          </a:prstGeom>
        </p:spPr>
      </p:pic>
      <p:pic>
        <p:nvPicPr>
          <p:cNvPr id="8" name="Picture 7">
            <a:extLst>
              <a:ext uri="{FF2B5EF4-FFF2-40B4-BE49-F238E27FC236}">
                <a16:creationId xmlns:a16="http://schemas.microsoft.com/office/drawing/2014/main" id="{4543681A-7FE1-B046-9641-74F3011726A4}"/>
              </a:ext>
            </a:extLst>
          </p:cNvPr>
          <p:cNvPicPr>
            <a:picLocks noChangeAspect="1"/>
          </p:cNvPicPr>
          <p:nvPr/>
        </p:nvPicPr>
        <p:blipFill>
          <a:blip r:embed="rId4"/>
          <a:stretch>
            <a:fillRect/>
          </a:stretch>
        </p:blipFill>
        <p:spPr>
          <a:xfrm>
            <a:off x="1556834" y="3138536"/>
            <a:ext cx="2408002" cy="2408002"/>
          </a:xfrm>
          <a:prstGeom prst="rect">
            <a:avLst/>
          </a:prstGeom>
        </p:spPr>
      </p:pic>
      <p:sp>
        <p:nvSpPr>
          <p:cNvPr id="7" name="Double Brace 6">
            <a:extLst>
              <a:ext uri="{FF2B5EF4-FFF2-40B4-BE49-F238E27FC236}">
                <a16:creationId xmlns:a16="http://schemas.microsoft.com/office/drawing/2014/main" id="{DC9BEBE0-46AF-D648-A303-74184AE528B1}"/>
              </a:ext>
            </a:extLst>
          </p:cNvPr>
          <p:cNvSpPr/>
          <p:nvPr/>
        </p:nvSpPr>
        <p:spPr>
          <a:xfrm>
            <a:off x="888501" y="3958340"/>
            <a:ext cx="3792511" cy="2628900"/>
          </a:xfrm>
          <a:prstGeom prst="bracePair">
            <a:avLst/>
          </a:prstGeom>
          <a:ln w="254000">
            <a:solidFill>
              <a:schemeClr val="bg2">
                <a:lumMod val="2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Rectangle 9">
            <a:extLst>
              <a:ext uri="{FF2B5EF4-FFF2-40B4-BE49-F238E27FC236}">
                <a16:creationId xmlns:a16="http://schemas.microsoft.com/office/drawing/2014/main" id="{BFD11FE9-1D6A-FE47-94CF-741299D8F94A}"/>
              </a:ext>
            </a:extLst>
          </p:cNvPr>
          <p:cNvSpPr/>
          <p:nvPr/>
        </p:nvSpPr>
        <p:spPr>
          <a:xfrm>
            <a:off x="5656662" y="3838378"/>
            <a:ext cx="6096000" cy="2246769"/>
          </a:xfrm>
          <a:prstGeom prst="rect">
            <a:avLst/>
          </a:prstGeom>
        </p:spPr>
        <p:txBody>
          <a:bodyPr>
            <a:spAutoFit/>
          </a:bodyPr>
          <a:lstStyle/>
          <a:p>
            <a:r>
              <a:rPr lang="en-US" sz="3500" dirty="0"/>
              <a:t>In</a:t>
            </a:r>
            <a:r>
              <a:rPr lang="en-US" sz="3500" b="1" dirty="0"/>
              <a:t> Dev</a:t>
            </a:r>
            <a:r>
              <a:rPr lang="en-US" sz="3500" b="1" dirty="0">
                <a:solidFill>
                  <a:schemeClr val="tx2"/>
                </a:solidFill>
              </a:rPr>
              <a:t>Ops</a:t>
            </a:r>
            <a:r>
              <a:rPr lang="en-US" sz="3500" b="1" dirty="0"/>
              <a:t>, Automated Builds Are an Integral </a:t>
            </a:r>
            <a:r>
              <a:rPr lang="en-US" sz="3500" dirty="0"/>
              <a:t>Part of </a:t>
            </a:r>
            <a:r>
              <a:rPr lang="en-US" sz="3500" b="1" dirty="0"/>
              <a:t>Continuous Integration (CI)</a:t>
            </a:r>
          </a:p>
        </p:txBody>
      </p:sp>
    </p:spTree>
    <p:extLst>
      <p:ext uri="{BB962C8B-B14F-4D97-AF65-F5344CB8AC3E}">
        <p14:creationId xmlns:p14="http://schemas.microsoft.com/office/powerpoint/2010/main" val="1793706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Continuous Integration</a:t>
            </a:r>
          </a:p>
        </p:txBody>
      </p:sp>
      <p:sp>
        <p:nvSpPr>
          <p:cNvPr id="6" name="Text Placeholder 5"/>
          <p:cNvSpPr>
            <a:spLocks noGrp="1"/>
          </p:cNvSpPr>
          <p:nvPr>
            <p:ph type="body" sz="quarter" idx="10"/>
          </p:nvPr>
        </p:nvSpPr>
        <p:spPr>
          <a:xfrm>
            <a:off x="584200" y="1435497"/>
            <a:ext cx="5567784" cy="1633011"/>
          </a:xfrm>
        </p:spPr>
        <p:txBody>
          <a:bodyPr/>
          <a:lstStyle/>
          <a:p>
            <a:r>
              <a:rPr lang="en-US" dirty="0"/>
              <a:t>Is the practice of </a:t>
            </a:r>
            <a:r>
              <a:rPr lang="en-US" b="1" dirty="0"/>
              <a:t>merging all</a:t>
            </a:r>
            <a:r>
              <a:rPr lang="en-US" dirty="0"/>
              <a:t> developer working copies to a shared code line </a:t>
            </a:r>
            <a:r>
              <a:rPr lang="en-US" b="1" dirty="0"/>
              <a:t>several times a day</a:t>
            </a:r>
            <a:r>
              <a:rPr lang="en-US" dirty="0"/>
              <a:t> and </a:t>
            </a:r>
            <a:r>
              <a:rPr lang="en-US" b="1" i="1" dirty="0"/>
              <a:t>validating </a:t>
            </a:r>
            <a:r>
              <a:rPr lang="en-US" dirty="0"/>
              <a:t>each integration with an </a:t>
            </a:r>
            <a:r>
              <a:rPr lang="en-US" b="1" dirty="0"/>
              <a:t>automated build.</a:t>
            </a:r>
          </a:p>
        </p:txBody>
      </p:sp>
      <p:grpSp>
        <p:nvGrpSpPr>
          <p:cNvPr id="5" name="Group 4">
            <a:extLst>
              <a:ext uri="{FF2B5EF4-FFF2-40B4-BE49-F238E27FC236}">
                <a16:creationId xmlns:a16="http://schemas.microsoft.com/office/drawing/2014/main" id="{B590D28B-9EE6-4266-ADA1-CB5BE3416C95}"/>
              </a:ext>
            </a:extLst>
          </p:cNvPr>
          <p:cNvGrpSpPr/>
          <p:nvPr/>
        </p:nvGrpSpPr>
        <p:grpSpPr>
          <a:xfrm>
            <a:off x="6672263" y="588962"/>
            <a:ext cx="4931473" cy="5680076"/>
            <a:chOff x="6672263" y="588962"/>
            <a:chExt cx="4931473" cy="5680076"/>
          </a:xfrm>
          <a:solidFill>
            <a:schemeClr val="bg1">
              <a:lumMod val="85000"/>
            </a:schemeClr>
          </a:solidFill>
        </p:grpSpPr>
        <p:sp>
          <p:nvSpPr>
            <p:cNvPr id="4" name="Rectangle 3">
              <a:extLst>
                <a:ext uri="{FF2B5EF4-FFF2-40B4-BE49-F238E27FC236}">
                  <a16:creationId xmlns:a16="http://schemas.microsoft.com/office/drawing/2014/main" id="{04EE52DC-E441-4CFE-A00E-424DD19F14DF}"/>
                </a:ext>
              </a:extLst>
            </p:cNvPr>
            <p:cNvSpPr/>
            <p:nvPr/>
          </p:nvSpPr>
          <p:spPr bwMode="auto">
            <a:xfrm>
              <a:off x="6672263" y="588962"/>
              <a:ext cx="4931473" cy="56800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p:nvSpPr>
          <p:spPr bwMode="auto">
            <a:xfrm>
              <a:off x="6672263" y="876793"/>
              <a:ext cx="4931473" cy="539224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92608" tIns="292608" rIns="292608" bIns="292608" numCol="1" spcCol="0" rtlCol="0" fromWordArt="0" anchor="t" anchorCtr="0" forceAA="0" compatLnSpc="1">
              <a:prstTxWarp prst="textNoShape">
                <a:avLst/>
              </a:prstTxWarp>
              <a:spAutoFit/>
            </a:bodyPr>
            <a:lstStyle/>
            <a:p>
              <a:pPr defTabSz="932472" fontAlgn="base">
                <a:spcBef>
                  <a:spcPts val="1200"/>
                </a:spcBef>
                <a:spcAft>
                  <a:spcPct val="0"/>
                </a:spcAft>
              </a:pPr>
              <a:r>
                <a:rPr lang="en-US" sz="2000" b="1" dirty="0">
                  <a:solidFill>
                    <a:schemeClr val="tx1"/>
                  </a:solidFill>
                  <a:ea typeface="Segoe UI" panose="020B0502040204020203" pitchFamily="34" charset="0"/>
                  <a:cs typeface="Segoe UI" panose="020B0502040204020203" pitchFamily="34" charset="0"/>
                </a:rPr>
                <a:t>Continuous Integration CI provides many benefits:</a:t>
              </a:r>
            </a:p>
            <a:p>
              <a:pPr marL="294732" indent="-239672" defTabSz="932472" fontAlgn="base">
                <a:spcBef>
                  <a:spcPts val="1200"/>
                </a:spcBef>
                <a:spcAft>
                  <a:spcPct val="0"/>
                </a:spcAft>
                <a:buFont typeface="+mj-lt"/>
                <a:buAutoNum type="arabicPeriod"/>
              </a:pPr>
              <a:r>
                <a:rPr lang="en-US" sz="2000" dirty="0">
                  <a:solidFill>
                    <a:schemeClr val="tx1"/>
                  </a:solidFill>
                  <a:ea typeface="Segoe UI" panose="020B0502040204020203" pitchFamily="34" charset="0"/>
                  <a:cs typeface="Segoe UI" panose="020B0502040204020203" pitchFamily="34" charset="0"/>
                </a:rPr>
                <a:t>Improving code quality based on rapid feedback.</a:t>
              </a:r>
            </a:p>
            <a:p>
              <a:pPr marL="294732" indent="-239672" defTabSz="932472" fontAlgn="base">
                <a:spcBef>
                  <a:spcPts val="1200"/>
                </a:spcBef>
                <a:spcAft>
                  <a:spcPct val="0"/>
                </a:spcAft>
                <a:buFont typeface="+mj-lt"/>
                <a:buAutoNum type="arabicPeriod"/>
              </a:pPr>
              <a:r>
                <a:rPr lang="en-US" sz="2000" dirty="0">
                  <a:solidFill>
                    <a:schemeClr val="tx1"/>
                  </a:solidFill>
                  <a:ea typeface="Segoe UI" panose="020B0502040204020203" pitchFamily="34" charset="0"/>
                  <a:cs typeface="Segoe UI" panose="020B0502040204020203" pitchFamily="34" charset="0"/>
                </a:rPr>
                <a:t>Triggering for automated testing for every code change.</a:t>
              </a:r>
            </a:p>
            <a:p>
              <a:pPr marL="294732" indent="-239672" defTabSz="932472" fontAlgn="base">
                <a:spcBef>
                  <a:spcPts val="1200"/>
                </a:spcBef>
                <a:spcAft>
                  <a:spcPct val="0"/>
                </a:spcAft>
                <a:buFont typeface="+mj-lt"/>
                <a:buAutoNum type="arabicPeriod"/>
              </a:pPr>
              <a:r>
                <a:rPr lang="en-US" sz="2000" dirty="0">
                  <a:solidFill>
                    <a:schemeClr val="tx1"/>
                  </a:solidFill>
                  <a:ea typeface="Segoe UI" panose="020B0502040204020203" pitchFamily="34" charset="0"/>
                  <a:cs typeface="Segoe UI" panose="020B0502040204020203" pitchFamily="34" charset="0"/>
                </a:rPr>
                <a:t>Better managing technical debt and conducting code analysis.</a:t>
              </a:r>
            </a:p>
            <a:p>
              <a:pPr marL="294732" indent="-239672" defTabSz="932472" fontAlgn="base">
                <a:spcBef>
                  <a:spcPts val="1200"/>
                </a:spcBef>
                <a:spcAft>
                  <a:spcPct val="0"/>
                </a:spcAft>
                <a:buFont typeface="+mj-lt"/>
                <a:buAutoNum type="arabicPeriod"/>
              </a:pPr>
              <a:r>
                <a:rPr lang="en-US" sz="2000" dirty="0">
                  <a:solidFill>
                    <a:schemeClr val="tx1"/>
                  </a:solidFill>
                  <a:ea typeface="Segoe UI" panose="020B0502040204020203" pitchFamily="34" charset="0"/>
                  <a:cs typeface="Segoe UI" panose="020B0502040204020203" pitchFamily="34" charset="0"/>
                </a:rPr>
                <a:t>Reducing long, difficult and bug-inducing merges</a:t>
              </a:r>
            </a:p>
            <a:p>
              <a:pPr marL="294732" indent="-239672" defTabSz="932472" fontAlgn="base">
                <a:spcBef>
                  <a:spcPts val="1200"/>
                </a:spcBef>
                <a:spcAft>
                  <a:spcPct val="0"/>
                </a:spcAft>
                <a:buFont typeface="+mj-lt"/>
                <a:buAutoNum type="arabicPeriod"/>
              </a:pPr>
              <a:r>
                <a:rPr lang="en-US" sz="2000" dirty="0">
                  <a:solidFill>
                    <a:schemeClr val="tx1"/>
                  </a:solidFill>
                  <a:ea typeface="Segoe UI" panose="020B0502040204020203" pitchFamily="34" charset="0"/>
                  <a:cs typeface="Segoe UI" panose="020B0502040204020203" pitchFamily="34" charset="0"/>
                </a:rPr>
                <a:t>Increasing confidence in code long before production.</a:t>
              </a:r>
            </a:p>
            <a:p>
              <a:pPr defTabSz="932472" fontAlgn="base">
                <a:spcBef>
                  <a:spcPts val="1200"/>
                </a:spcBef>
                <a:spcAft>
                  <a:spcPct val="0"/>
                </a:spcAft>
              </a:pPr>
              <a:endParaRPr lang="en-US" sz="1200" dirty="0">
                <a:solidFill>
                  <a:schemeClr val="tx1"/>
                </a:solidFill>
                <a:ea typeface="Segoe UI" panose="020B0502040204020203" pitchFamily="34" charset="0"/>
                <a:cs typeface="Segoe UI" panose="020B0502040204020203" pitchFamily="34" charset="0"/>
              </a:endParaRPr>
            </a:p>
          </p:txBody>
        </p:sp>
      </p:grpSp>
      <p:sp>
        <p:nvSpPr>
          <p:cNvPr id="2" name="TextBox 1">
            <a:extLst>
              <a:ext uri="{FF2B5EF4-FFF2-40B4-BE49-F238E27FC236}">
                <a16:creationId xmlns:a16="http://schemas.microsoft.com/office/drawing/2014/main" id="{1BCC8DEB-A21A-8D49-8C9F-7564DDB88D97}"/>
              </a:ext>
            </a:extLst>
          </p:cNvPr>
          <p:cNvSpPr txBox="1"/>
          <p:nvPr/>
        </p:nvSpPr>
        <p:spPr>
          <a:xfrm>
            <a:off x="1049311" y="4272196"/>
            <a:ext cx="4470427" cy="1477328"/>
          </a:xfrm>
          <a:prstGeom prst="rect">
            <a:avLst/>
          </a:prstGeom>
          <a:noFill/>
        </p:spPr>
        <p:txBody>
          <a:bodyPr wrap="square" lIns="0" tIns="0" rIns="0" bIns="0" rtlCol="0">
            <a:spAutoFit/>
          </a:bodyPr>
          <a:lstStyle/>
          <a:p>
            <a:r>
              <a:rPr lang="en-US" sz="2400" b="1" i="1" dirty="0"/>
              <a:t>CI</a:t>
            </a:r>
            <a:r>
              <a:rPr lang="en-US" sz="2400" i="1" dirty="0"/>
              <a:t> is often defined as having a </a:t>
            </a:r>
            <a:r>
              <a:rPr lang="en-US" sz="2400" b="1" i="1" dirty="0"/>
              <a:t>build </a:t>
            </a:r>
            <a:r>
              <a:rPr lang="en-US" sz="2400" i="1" dirty="0"/>
              <a:t>with </a:t>
            </a:r>
            <a:r>
              <a:rPr lang="en-US" sz="2400" b="1" i="1" dirty="0"/>
              <a:t>unit tests </a:t>
            </a:r>
            <a:r>
              <a:rPr lang="en-US" sz="2400" i="1" dirty="0"/>
              <a:t>that executes at every commit or check-in to version control.</a:t>
            </a:r>
            <a:endParaRPr lang="en-US" sz="2400" i="1"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188989622"/>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Resultado de imagen para devops CI and CD">
            <a:extLst>
              <a:ext uri="{FF2B5EF4-FFF2-40B4-BE49-F238E27FC236}">
                <a16:creationId xmlns:a16="http://schemas.microsoft.com/office/drawing/2014/main" id="{8B454EFA-001C-483D-A35E-DE9FF838FE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21312" y="3429000"/>
            <a:ext cx="6770688" cy="3429000"/>
          </a:xfrm>
          <a:prstGeom prst="rect">
            <a:avLst/>
          </a:prstGeom>
          <a:noFill/>
          <a:extLst>
            <a:ext uri="{909E8E84-426E-40DD-AFC4-6F175D3DCCD1}">
              <a14:hiddenFill xmlns:a14="http://schemas.microsoft.com/office/drawing/2010/main">
                <a:solidFill>
                  <a:srgbClr val="FFFFFF"/>
                </a:solidFill>
              </a14:hiddenFill>
            </a:ext>
          </a:extLst>
        </p:spPr>
      </p:pic>
      <p:sp>
        <p:nvSpPr>
          <p:cNvPr id="4" name="Título 3">
            <a:extLst>
              <a:ext uri="{FF2B5EF4-FFF2-40B4-BE49-F238E27FC236}">
                <a16:creationId xmlns:a16="http://schemas.microsoft.com/office/drawing/2014/main" id="{52920498-1A84-4098-A631-854776F11BB7}"/>
              </a:ext>
            </a:extLst>
          </p:cNvPr>
          <p:cNvSpPr>
            <a:spLocks noGrp="1"/>
          </p:cNvSpPr>
          <p:nvPr>
            <p:ph type="title"/>
          </p:nvPr>
        </p:nvSpPr>
        <p:spPr/>
        <p:txBody>
          <a:bodyPr/>
          <a:lstStyle/>
          <a:p>
            <a:r>
              <a:rPr lang="en-GB" dirty="0"/>
              <a:t>Continuous Integration and Delivery</a:t>
            </a:r>
          </a:p>
        </p:txBody>
      </p:sp>
    </p:spTree>
    <p:extLst>
      <p:ext uri="{BB962C8B-B14F-4D97-AF65-F5344CB8AC3E}">
        <p14:creationId xmlns:p14="http://schemas.microsoft.com/office/powerpoint/2010/main" val="3875397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B3431CE8-6034-4A71-8193-069C36869F9C}"/>
              </a:ext>
            </a:extLst>
          </p:cNvPr>
          <p:cNvSpPr>
            <a:spLocks noGrp="1"/>
          </p:cNvSpPr>
          <p:nvPr>
            <p:ph type="title"/>
          </p:nvPr>
        </p:nvSpPr>
        <p:spPr/>
        <p:txBody>
          <a:bodyPr/>
          <a:lstStyle/>
          <a:p>
            <a:r>
              <a:rPr lang="en-GB" dirty="0"/>
              <a:t>“Continuous improvement”</a:t>
            </a:r>
          </a:p>
        </p:txBody>
      </p:sp>
      <p:sp>
        <p:nvSpPr>
          <p:cNvPr id="2" name="Marcador de texto 1">
            <a:extLst>
              <a:ext uri="{FF2B5EF4-FFF2-40B4-BE49-F238E27FC236}">
                <a16:creationId xmlns:a16="http://schemas.microsoft.com/office/drawing/2014/main" id="{F6E6DB89-3133-4526-B181-AB702F6EFBC9}"/>
              </a:ext>
            </a:extLst>
          </p:cNvPr>
          <p:cNvSpPr>
            <a:spLocks noGrp="1"/>
          </p:cNvSpPr>
          <p:nvPr>
            <p:ph type="body" sz="quarter" idx="10"/>
          </p:nvPr>
        </p:nvSpPr>
        <p:spPr>
          <a:xfrm>
            <a:off x="584200" y="1435497"/>
            <a:ext cx="11018520" cy="1270925"/>
          </a:xfrm>
        </p:spPr>
        <p:txBody>
          <a:bodyPr/>
          <a:lstStyle/>
          <a:p>
            <a:pPr marL="342900" indent="-342900">
              <a:buFont typeface="Arial" panose="020B0604020202020204" pitchFamily="34" charset="0"/>
              <a:buChar char="•"/>
            </a:pPr>
            <a:r>
              <a:rPr lang="en-GB" dirty="0"/>
              <a:t>Keep inventory at a minimum</a:t>
            </a:r>
          </a:p>
          <a:p>
            <a:pPr marL="342900" indent="-342900">
              <a:buFont typeface="Arial" panose="020B0604020202020204" pitchFamily="34" charset="0"/>
              <a:buChar char="•"/>
            </a:pPr>
            <a:r>
              <a:rPr lang="en-GB" dirty="0"/>
              <a:t>Minimize the queue of orders</a:t>
            </a:r>
          </a:p>
          <a:p>
            <a:pPr marL="342900" indent="-342900">
              <a:buFont typeface="Arial" panose="020B0604020202020204" pitchFamily="34" charset="0"/>
              <a:buChar char="•"/>
            </a:pPr>
            <a:r>
              <a:rPr lang="en-GB" dirty="0"/>
              <a:t>Maximize efficiency in the manufacturing process</a:t>
            </a:r>
          </a:p>
        </p:txBody>
      </p:sp>
    </p:spTree>
    <p:extLst>
      <p:ext uri="{BB962C8B-B14F-4D97-AF65-F5344CB8AC3E}">
        <p14:creationId xmlns:p14="http://schemas.microsoft.com/office/powerpoint/2010/main" val="332286523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6">
            <a:extLst>
              <a:ext uri="{FF2B5EF4-FFF2-40B4-BE49-F238E27FC236}">
                <a16:creationId xmlns:a16="http://schemas.microsoft.com/office/drawing/2014/main" id="{A453FBF5-A91B-2A4B-A2A6-DB33B7A9B233}"/>
              </a:ext>
            </a:extLst>
          </p:cNvPr>
          <p:cNvSpPr txBox="1">
            <a:spLocks/>
          </p:cNvSpPr>
          <p:nvPr/>
        </p:nvSpPr>
        <p:spPr>
          <a:xfrm>
            <a:off x="554063" y="2613281"/>
            <a:ext cx="4717791" cy="1631438"/>
          </a:xfrm>
          <a:prstGeom prst="rect">
            <a:avLst/>
          </a:prstGeom>
          <a:noFill/>
        </p:spPr>
        <p:txBody>
          <a:bodyPr vert="horz" wrap="square" lIns="0" tIns="0" rIns="0" bIns="179285" rtlCol="0" anchor="ctr" anchorCtr="0">
            <a:noAutofit/>
          </a:bodyPr>
          <a:lstStyle>
            <a:lvl1pPr algn="l" defTabSz="932742" rtl="0" eaLnBrk="1" latinLnBrk="0" hangingPunct="1">
              <a:lnSpc>
                <a:spcPct val="90000"/>
              </a:lnSpc>
              <a:spcBef>
                <a:spcPct val="0"/>
              </a:spcBef>
              <a:buNone/>
              <a:defRPr lang="en-US" sz="3600" b="0" strike="noStrike" kern="1200" cap="none" spc="-50" baseline="0">
                <a:ln w="3175">
                  <a:noFill/>
                </a:ln>
                <a:solidFill>
                  <a:schemeClr val="tx2"/>
                </a:solidFill>
                <a:effectLst/>
                <a:latin typeface="+mj-lt"/>
                <a:ea typeface="+mn-ea"/>
                <a:cs typeface="Segoe UI" pitchFamily="34" charset="0"/>
              </a:defRPr>
            </a:lvl1pPr>
          </a:lstStyle>
          <a:p>
            <a:pPr defTabSz="914367"/>
            <a:r>
              <a:rPr lang="en-US" sz="4902" spc="-49" dirty="0">
                <a:solidFill>
                  <a:srgbClr val="FFFFFF"/>
                </a:solidFill>
                <a:latin typeface="Segoe UI Semibold"/>
              </a:rPr>
              <a:t>What is </a:t>
            </a:r>
          </a:p>
          <a:p>
            <a:pPr defTabSz="914367"/>
            <a:r>
              <a:rPr lang="en-US" sz="4902" spc="-49" dirty="0">
                <a:solidFill>
                  <a:srgbClr val="FFFFFF"/>
                </a:solidFill>
                <a:latin typeface="Segoe UI Semibold"/>
              </a:rPr>
              <a:t>Dev</a:t>
            </a:r>
            <a:r>
              <a:rPr lang="en-US" sz="4902" spc="-49" dirty="0">
                <a:solidFill>
                  <a:srgbClr val="50E6FF"/>
                </a:solidFill>
                <a:latin typeface="Segoe UI Semibold"/>
              </a:rPr>
              <a:t>Ops?</a:t>
            </a:r>
          </a:p>
        </p:txBody>
      </p:sp>
      <p:pic>
        <p:nvPicPr>
          <p:cNvPr id="2" name="Picture 1">
            <a:extLst>
              <a:ext uri="{FF2B5EF4-FFF2-40B4-BE49-F238E27FC236}">
                <a16:creationId xmlns:a16="http://schemas.microsoft.com/office/drawing/2014/main" id="{E54A63C6-F399-0449-9CE8-30FE6B49173C}"/>
              </a:ext>
            </a:extLst>
          </p:cNvPr>
          <p:cNvPicPr>
            <a:picLocks noChangeAspect="1"/>
          </p:cNvPicPr>
          <p:nvPr/>
        </p:nvPicPr>
        <p:blipFill>
          <a:blip r:embed="rId3"/>
          <a:stretch>
            <a:fillRect/>
          </a:stretch>
        </p:blipFill>
        <p:spPr>
          <a:xfrm>
            <a:off x="4205287" y="0"/>
            <a:ext cx="7986713" cy="6858000"/>
          </a:xfrm>
          <a:prstGeom prst="rect">
            <a:avLst/>
          </a:prstGeom>
        </p:spPr>
      </p:pic>
    </p:spTree>
    <p:extLst>
      <p:ext uri="{BB962C8B-B14F-4D97-AF65-F5344CB8AC3E}">
        <p14:creationId xmlns:p14="http://schemas.microsoft.com/office/powerpoint/2010/main" val="32680742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3712C15-AC2E-414A-8603-2D755718EF2E}"/>
              </a:ext>
            </a:extLst>
          </p:cNvPr>
          <p:cNvSpPr>
            <a:spLocks noGrp="1"/>
          </p:cNvSpPr>
          <p:nvPr>
            <p:ph type="title"/>
          </p:nvPr>
        </p:nvSpPr>
        <p:spPr>
          <a:xfrm>
            <a:off x="588263" y="457200"/>
            <a:ext cx="11018520" cy="553998"/>
          </a:xfrm>
        </p:spPr>
        <p:txBody>
          <a:bodyPr/>
          <a:lstStyle/>
          <a:p>
            <a:r>
              <a:rPr lang="en-GB" dirty="0"/>
              <a:t>Continuous Integration (prerequisites)</a:t>
            </a:r>
          </a:p>
        </p:txBody>
      </p:sp>
      <p:sp>
        <p:nvSpPr>
          <p:cNvPr id="3" name="Marcador de texto 2">
            <a:extLst>
              <a:ext uri="{FF2B5EF4-FFF2-40B4-BE49-F238E27FC236}">
                <a16:creationId xmlns:a16="http://schemas.microsoft.com/office/drawing/2014/main" id="{80278A9E-07BE-402E-9CEF-33A02A97E862}"/>
              </a:ext>
            </a:extLst>
          </p:cNvPr>
          <p:cNvSpPr>
            <a:spLocks noGrp="1"/>
          </p:cNvSpPr>
          <p:nvPr>
            <p:ph type="body" sz="quarter" idx="10"/>
          </p:nvPr>
        </p:nvSpPr>
        <p:spPr>
          <a:xfrm>
            <a:off x="584200" y="1435497"/>
            <a:ext cx="11018520" cy="1995098"/>
          </a:xfrm>
        </p:spPr>
        <p:txBody>
          <a:bodyPr/>
          <a:lstStyle/>
          <a:p>
            <a:pPr marL="342900" indent="-342900">
              <a:buFont typeface="Arial" panose="020B0604020202020204" pitchFamily="34" charset="0"/>
              <a:buChar char="•"/>
            </a:pPr>
            <a:r>
              <a:rPr lang="en-GB" dirty="0"/>
              <a:t>Using a version repository for source code</a:t>
            </a:r>
          </a:p>
          <a:p>
            <a:pPr marL="342900" indent="-342900">
              <a:buFont typeface="Arial" panose="020B0604020202020204" pitchFamily="34" charset="0"/>
              <a:buChar char="•"/>
            </a:pPr>
            <a:r>
              <a:rPr lang="en-GB" dirty="0"/>
              <a:t>Regular code check in schedule</a:t>
            </a:r>
          </a:p>
          <a:p>
            <a:pPr marL="342900" indent="-342900">
              <a:buFont typeface="Arial" panose="020B0604020202020204" pitchFamily="34" charset="0"/>
              <a:buChar char="•"/>
            </a:pPr>
            <a:r>
              <a:rPr lang="en-GB" dirty="0"/>
              <a:t>Automate testing for the code changes</a:t>
            </a:r>
          </a:p>
          <a:p>
            <a:pPr marL="342900" indent="-342900">
              <a:buFont typeface="Arial" panose="020B0604020202020204" pitchFamily="34" charset="0"/>
              <a:buChar char="•"/>
            </a:pPr>
            <a:r>
              <a:rPr lang="en-GB" dirty="0"/>
              <a:t>Automate the build</a:t>
            </a:r>
          </a:p>
          <a:p>
            <a:pPr marL="342900" indent="-342900">
              <a:buFont typeface="Arial" panose="020B0604020202020204" pitchFamily="34" charset="0"/>
              <a:buChar char="•"/>
            </a:pPr>
            <a:r>
              <a:rPr lang="en-GB" dirty="0"/>
              <a:t>Deploy build in preproduction</a:t>
            </a:r>
          </a:p>
        </p:txBody>
      </p:sp>
      <p:pic>
        <p:nvPicPr>
          <p:cNvPr id="4" name="Picture 3">
            <a:extLst>
              <a:ext uri="{FF2B5EF4-FFF2-40B4-BE49-F238E27FC236}">
                <a16:creationId xmlns:a16="http://schemas.microsoft.com/office/drawing/2014/main" id="{51A844E6-C535-9142-8536-875D146CDA06}"/>
              </a:ext>
            </a:extLst>
          </p:cNvPr>
          <p:cNvPicPr>
            <a:picLocks noChangeAspect="1"/>
          </p:cNvPicPr>
          <p:nvPr/>
        </p:nvPicPr>
        <p:blipFill>
          <a:blip r:embed="rId3"/>
          <a:stretch>
            <a:fillRect/>
          </a:stretch>
        </p:blipFill>
        <p:spPr>
          <a:xfrm>
            <a:off x="8100228" y="3429000"/>
            <a:ext cx="2260600" cy="2628900"/>
          </a:xfrm>
          <a:prstGeom prst="rect">
            <a:avLst/>
          </a:prstGeom>
        </p:spPr>
      </p:pic>
      <p:pic>
        <p:nvPicPr>
          <p:cNvPr id="5" name="Picture 4">
            <a:extLst>
              <a:ext uri="{FF2B5EF4-FFF2-40B4-BE49-F238E27FC236}">
                <a16:creationId xmlns:a16="http://schemas.microsoft.com/office/drawing/2014/main" id="{DDAB6839-5FCF-4742-9433-C6FC0754E28B}"/>
              </a:ext>
            </a:extLst>
          </p:cNvPr>
          <p:cNvPicPr>
            <a:picLocks noChangeAspect="1"/>
          </p:cNvPicPr>
          <p:nvPr/>
        </p:nvPicPr>
        <p:blipFill>
          <a:blip r:embed="rId4"/>
          <a:stretch>
            <a:fillRect/>
          </a:stretch>
        </p:blipFill>
        <p:spPr>
          <a:xfrm>
            <a:off x="8002605" y="2609196"/>
            <a:ext cx="2408002" cy="2408002"/>
          </a:xfrm>
          <a:prstGeom prst="rect">
            <a:avLst/>
          </a:prstGeom>
        </p:spPr>
      </p:pic>
      <p:sp>
        <p:nvSpPr>
          <p:cNvPr id="6" name="Double Brace 5">
            <a:extLst>
              <a:ext uri="{FF2B5EF4-FFF2-40B4-BE49-F238E27FC236}">
                <a16:creationId xmlns:a16="http://schemas.microsoft.com/office/drawing/2014/main" id="{1C1E8A7E-2147-E44E-B956-F63161AF2F7B}"/>
              </a:ext>
            </a:extLst>
          </p:cNvPr>
          <p:cNvSpPr/>
          <p:nvPr/>
        </p:nvSpPr>
        <p:spPr>
          <a:xfrm>
            <a:off x="7334272" y="3429000"/>
            <a:ext cx="3792511" cy="2628900"/>
          </a:xfrm>
          <a:prstGeom prst="bracePair">
            <a:avLst/>
          </a:prstGeom>
          <a:ln w="254000">
            <a:solidFill>
              <a:schemeClr val="bg2">
                <a:lumMod val="2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640635937"/>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3712C15-AC2E-414A-8603-2D755718EF2E}"/>
              </a:ext>
            </a:extLst>
          </p:cNvPr>
          <p:cNvSpPr>
            <a:spLocks noGrp="1"/>
          </p:cNvSpPr>
          <p:nvPr>
            <p:ph type="title"/>
          </p:nvPr>
        </p:nvSpPr>
        <p:spPr/>
        <p:txBody>
          <a:bodyPr/>
          <a:lstStyle/>
          <a:p>
            <a:r>
              <a:rPr lang="en-GB" dirty="0"/>
              <a:t>Continuous Integration (tools)</a:t>
            </a:r>
          </a:p>
        </p:txBody>
      </p:sp>
      <p:sp>
        <p:nvSpPr>
          <p:cNvPr id="3" name="Marcador de texto 2">
            <a:extLst>
              <a:ext uri="{FF2B5EF4-FFF2-40B4-BE49-F238E27FC236}">
                <a16:creationId xmlns:a16="http://schemas.microsoft.com/office/drawing/2014/main" id="{80278A9E-07BE-402E-9CEF-33A02A97E862}"/>
              </a:ext>
            </a:extLst>
          </p:cNvPr>
          <p:cNvSpPr>
            <a:spLocks noGrp="1"/>
          </p:cNvSpPr>
          <p:nvPr>
            <p:ph type="body" sz="quarter" idx="10"/>
          </p:nvPr>
        </p:nvSpPr>
        <p:spPr>
          <a:xfrm>
            <a:off x="584200" y="1437481"/>
            <a:ext cx="5212080" cy="3539430"/>
          </a:xfrm>
        </p:spPr>
        <p:txBody>
          <a:bodyPr/>
          <a:lstStyle/>
          <a:p>
            <a:r>
              <a:rPr lang="en-GB" b="1" dirty="0"/>
              <a:t>Jenkins</a:t>
            </a:r>
          </a:p>
          <a:p>
            <a:r>
              <a:rPr lang="en-GB" b="1" dirty="0"/>
              <a:t>TeamCity</a:t>
            </a:r>
          </a:p>
          <a:p>
            <a:r>
              <a:rPr lang="en-GB" b="1" dirty="0"/>
              <a:t>Travis</a:t>
            </a:r>
          </a:p>
          <a:p>
            <a:r>
              <a:rPr lang="en-GB" b="1" dirty="0"/>
              <a:t>Go CD</a:t>
            </a:r>
          </a:p>
          <a:p>
            <a:r>
              <a:rPr lang="en-GB" b="1" dirty="0"/>
              <a:t>Buddy</a:t>
            </a:r>
          </a:p>
          <a:p>
            <a:r>
              <a:rPr lang="en-GB" b="1" dirty="0"/>
              <a:t>Bitbucket</a:t>
            </a:r>
          </a:p>
        </p:txBody>
      </p:sp>
      <p:sp>
        <p:nvSpPr>
          <p:cNvPr id="4" name="Marcador de texto 3">
            <a:extLst>
              <a:ext uri="{FF2B5EF4-FFF2-40B4-BE49-F238E27FC236}">
                <a16:creationId xmlns:a16="http://schemas.microsoft.com/office/drawing/2014/main" id="{ACA6A123-D9AD-4D92-A369-7F83E1AF2428}"/>
              </a:ext>
            </a:extLst>
          </p:cNvPr>
          <p:cNvSpPr>
            <a:spLocks noGrp="1"/>
          </p:cNvSpPr>
          <p:nvPr>
            <p:ph type="body" sz="quarter" idx="11"/>
          </p:nvPr>
        </p:nvSpPr>
        <p:spPr>
          <a:xfrm>
            <a:off x="6389914" y="1437481"/>
            <a:ext cx="5212080" cy="4524315"/>
          </a:xfrm>
        </p:spPr>
        <p:txBody>
          <a:bodyPr/>
          <a:lstStyle/>
          <a:p>
            <a:r>
              <a:rPr lang="en-GB" b="1" dirty="0"/>
              <a:t>Chef</a:t>
            </a:r>
          </a:p>
          <a:p>
            <a:r>
              <a:rPr lang="en-GB" b="1" dirty="0"/>
              <a:t>Microsoft Teamcenter</a:t>
            </a:r>
          </a:p>
          <a:p>
            <a:r>
              <a:rPr lang="en-GB" b="1" dirty="0" err="1"/>
              <a:t>CruiseControl</a:t>
            </a:r>
            <a:endParaRPr lang="en-GB" b="1" dirty="0"/>
          </a:p>
          <a:p>
            <a:r>
              <a:rPr lang="en-GB" b="1" dirty="0"/>
              <a:t>Bamboo</a:t>
            </a:r>
          </a:p>
          <a:p>
            <a:r>
              <a:rPr lang="en-GB" b="1" dirty="0"/>
              <a:t>GitLab CI</a:t>
            </a:r>
          </a:p>
          <a:p>
            <a:r>
              <a:rPr lang="en-GB" b="1" dirty="0" err="1"/>
              <a:t>CircleCI</a:t>
            </a:r>
            <a:endParaRPr lang="en-GB" b="1" dirty="0"/>
          </a:p>
          <a:p>
            <a:r>
              <a:rPr lang="en-GB" b="1" dirty="0" err="1"/>
              <a:t>Codeship</a:t>
            </a:r>
            <a:endParaRPr lang="en-GB" b="1" dirty="0"/>
          </a:p>
          <a:p>
            <a:endParaRPr lang="en-GB" dirty="0"/>
          </a:p>
        </p:txBody>
      </p:sp>
    </p:spTree>
    <p:extLst>
      <p:ext uri="{BB962C8B-B14F-4D97-AF65-F5344CB8AC3E}">
        <p14:creationId xmlns:p14="http://schemas.microsoft.com/office/powerpoint/2010/main" val="1795462022"/>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80E0A76-E192-4086-932F-98DFD1164B0E}"/>
              </a:ext>
            </a:extLst>
          </p:cNvPr>
          <p:cNvSpPr>
            <a:spLocks noGrp="1"/>
          </p:cNvSpPr>
          <p:nvPr>
            <p:ph type="title"/>
          </p:nvPr>
        </p:nvSpPr>
        <p:spPr/>
        <p:txBody>
          <a:bodyPr/>
          <a:lstStyle/>
          <a:p>
            <a:r>
              <a:rPr lang="en-GB" dirty="0"/>
              <a:t>Roles</a:t>
            </a:r>
          </a:p>
        </p:txBody>
      </p:sp>
      <p:pic>
        <p:nvPicPr>
          <p:cNvPr id="5" name="Imagen 4">
            <a:extLst>
              <a:ext uri="{FF2B5EF4-FFF2-40B4-BE49-F238E27FC236}">
                <a16:creationId xmlns:a16="http://schemas.microsoft.com/office/drawing/2014/main" id="{AA4DA12D-C59A-402A-8F82-75FD6646B833}"/>
              </a:ext>
            </a:extLst>
          </p:cNvPr>
          <p:cNvPicPr>
            <a:picLocks noChangeAspect="1"/>
          </p:cNvPicPr>
          <p:nvPr/>
        </p:nvPicPr>
        <p:blipFill>
          <a:blip r:embed="rId3"/>
          <a:stretch>
            <a:fillRect/>
          </a:stretch>
        </p:blipFill>
        <p:spPr>
          <a:xfrm>
            <a:off x="531763" y="1726802"/>
            <a:ext cx="11128473" cy="3594497"/>
          </a:xfrm>
          <a:prstGeom prst="rect">
            <a:avLst/>
          </a:prstGeom>
        </p:spPr>
      </p:pic>
    </p:spTree>
    <p:extLst>
      <p:ext uri="{BB962C8B-B14F-4D97-AF65-F5344CB8AC3E}">
        <p14:creationId xmlns:p14="http://schemas.microsoft.com/office/powerpoint/2010/main" val="2430329699"/>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05C37B39-7F9C-4806-BDB1-453980D3EFA2}"/>
              </a:ext>
            </a:extLst>
          </p:cNvPr>
          <p:cNvSpPr>
            <a:spLocks noGrp="1"/>
          </p:cNvSpPr>
          <p:nvPr>
            <p:ph type="title"/>
          </p:nvPr>
        </p:nvSpPr>
        <p:spPr>
          <a:xfrm>
            <a:off x="588263" y="457200"/>
            <a:ext cx="11018520" cy="553998"/>
          </a:xfrm>
        </p:spPr>
        <p:txBody>
          <a:bodyPr/>
          <a:lstStyle/>
          <a:p>
            <a:r>
              <a:rPr lang="en-GB" dirty="0"/>
              <a:t>Continuous Delivery</a:t>
            </a:r>
          </a:p>
        </p:txBody>
      </p:sp>
      <p:sp>
        <p:nvSpPr>
          <p:cNvPr id="4" name="Marcador de texto 3">
            <a:extLst>
              <a:ext uri="{FF2B5EF4-FFF2-40B4-BE49-F238E27FC236}">
                <a16:creationId xmlns:a16="http://schemas.microsoft.com/office/drawing/2014/main" id="{68A0AB7A-B78A-4A46-884D-329311570896}"/>
              </a:ext>
            </a:extLst>
          </p:cNvPr>
          <p:cNvSpPr>
            <a:spLocks noGrp="1"/>
          </p:cNvSpPr>
          <p:nvPr>
            <p:ph type="body" sz="quarter" idx="10"/>
          </p:nvPr>
        </p:nvSpPr>
        <p:spPr>
          <a:xfrm>
            <a:off x="586390" y="1434370"/>
            <a:ext cx="11018520" cy="2585323"/>
          </a:xfrm>
        </p:spPr>
        <p:txBody>
          <a:bodyPr/>
          <a:lstStyle/>
          <a:p>
            <a:r>
              <a:rPr lang="en-GB" dirty="0"/>
              <a:t>Continuous delivery is the next step of continuous integration in the software development cycle; it enables rapid and reliable development of software and delivery of product with the least amount of manual effort or overhead. In continuous integration, as we have seen, code is developed incorporating reviews, followed by automated building and testing.</a:t>
            </a:r>
          </a:p>
        </p:txBody>
      </p:sp>
      <p:pic>
        <p:nvPicPr>
          <p:cNvPr id="5" name="Picture 4">
            <a:extLst>
              <a:ext uri="{FF2B5EF4-FFF2-40B4-BE49-F238E27FC236}">
                <a16:creationId xmlns:a16="http://schemas.microsoft.com/office/drawing/2014/main" id="{BE1048FE-3377-6344-AD11-F7B5E3E3C80F}"/>
              </a:ext>
            </a:extLst>
          </p:cNvPr>
          <p:cNvPicPr>
            <a:picLocks noChangeAspect="1"/>
          </p:cNvPicPr>
          <p:nvPr/>
        </p:nvPicPr>
        <p:blipFill>
          <a:blip r:embed="rId3"/>
          <a:stretch>
            <a:fillRect/>
          </a:stretch>
        </p:blipFill>
        <p:spPr>
          <a:xfrm>
            <a:off x="3453567" y="3772630"/>
            <a:ext cx="6604000" cy="3302000"/>
          </a:xfrm>
          <a:prstGeom prst="rect">
            <a:avLst/>
          </a:prstGeom>
        </p:spPr>
      </p:pic>
    </p:spTree>
    <p:extLst>
      <p:ext uri="{BB962C8B-B14F-4D97-AF65-F5344CB8AC3E}">
        <p14:creationId xmlns:p14="http://schemas.microsoft.com/office/powerpoint/2010/main" val="3503770115"/>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05C37B39-7F9C-4806-BDB1-453980D3EFA2}"/>
              </a:ext>
            </a:extLst>
          </p:cNvPr>
          <p:cNvSpPr>
            <a:spLocks noGrp="1"/>
          </p:cNvSpPr>
          <p:nvPr>
            <p:ph type="title"/>
          </p:nvPr>
        </p:nvSpPr>
        <p:spPr>
          <a:xfrm>
            <a:off x="588263" y="457200"/>
            <a:ext cx="11018520" cy="553998"/>
          </a:xfrm>
        </p:spPr>
        <p:txBody>
          <a:bodyPr/>
          <a:lstStyle/>
          <a:p>
            <a:r>
              <a:rPr lang="en-GB" dirty="0"/>
              <a:t>Continuous Delivery</a:t>
            </a:r>
          </a:p>
        </p:txBody>
      </p:sp>
      <p:pic>
        <p:nvPicPr>
          <p:cNvPr id="2" name="Picture 1">
            <a:extLst>
              <a:ext uri="{FF2B5EF4-FFF2-40B4-BE49-F238E27FC236}">
                <a16:creationId xmlns:a16="http://schemas.microsoft.com/office/drawing/2014/main" id="{0335716B-587C-654B-B558-FFB3378B7570}"/>
              </a:ext>
            </a:extLst>
          </p:cNvPr>
          <p:cNvPicPr>
            <a:picLocks noChangeAspect="1"/>
          </p:cNvPicPr>
          <p:nvPr/>
        </p:nvPicPr>
        <p:blipFill>
          <a:blip r:embed="rId3"/>
          <a:stretch>
            <a:fillRect/>
          </a:stretch>
        </p:blipFill>
        <p:spPr>
          <a:xfrm>
            <a:off x="938238" y="1434370"/>
            <a:ext cx="4559300" cy="4178300"/>
          </a:xfrm>
          <a:prstGeom prst="rect">
            <a:avLst/>
          </a:prstGeom>
        </p:spPr>
      </p:pic>
      <p:sp>
        <p:nvSpPr>
          <p:cNvPr id="8" name="Rectangle 7">
            <a:extLst>
              <a:ext uri="{FF2B5EF4-FFF2-40B4-BE49-F238E27FC236}">
                <a16:creationId xmlns:a16="http://schemas.microsoft.com/office/drawing/2014/main" id="{DD5E9225-8832-D047-A9E2-092FC561CB68}"/>
              </a:ext>
            </a:extLst>
          </p:cNvPr>
          <p:cNvSpPr/>
          <p:nvPr/>
        </p:nvSpPr>
        <p:spPr>
          <a:xfrm>
            <a:off x="6096000" y="1011198"/>
            <a:ext cx="6096000" cy="5062924"/>
          </a:xfrm>
          <a:prstGeom prst="rect">
            <a:avLst/>
          </a:prstGeom>
        </p:spPr>
        <p:txBody>
          <a:bodyPr>
            <a:spAutoFit/>
          </a:bodyPr>
          <a:lstStyle/>
          <a:p>
            <a:pPr marL="285750" indent="-285750">
              <a:buFont typeface="Arial" panose="020B0604020202020204" pitchFamily="34" charset="0"/>
              <a:buChar char="•"/>
            </a:pPr>
            <a:r>
              <a:rPr lang="en-US" sz="2300" dirty="0"/>
              <a:t>Encourages Infrastructure as Code and configuration as code.</a:t>
            </a:r>
          </a:p>
          <a:p>
            <a:pPr marL="285750" indent="-285750">
              <a:buFont typeface="Arial" panose="020B0604020202020204" pitchFamily="34" charset="0"/>
              <a:buChar char="•"/>
            </a:pPr>
            <a:r>
              <a:rPr lang="en-US" sz="2300" dirty="0"/>
              <a:t>Enables automated testing throughout the pipeline.</a:t>
            </a:r>
          </a:p>
          <a:p>
            <a:pPr marL="285750" indent="-285750">
              <a:buFont typeface="Arial" panose="020B0604020202020204" pitchFamily="34" charset="0"/>
              <a:buChar char="•"/>
            </a:pPr>
            <a:r>
              <a:rPr lang="en-US" sz="2300" dirty="0"/>
              <a:t>Provides visibility and fast feedback cycles.</a:t>
            </a:r>
          </a:p>
          <a:p>
            <a:pPr marL="285750" indent="-285750">
              <a:buFont typeface="Arial" panose="020B0604020202020204" pitchFamily="34" charset="0"/>
              <a:buChar char="•"/>
            </a:pPr>
            <a:r>
              <a:rPr lang="en-US" sz="2300" dirty="0"/>
              <a:t>Makes going to production a low-stress activity.</a:t>
            </a:r>
          </a:p>
          <a:p>
            <a:pPr marL="342900" indent="-342900">
              <a:buFont typeface="Arial" panose="020B0604020202020204" pitchFamily="34" charset="0"/>
              <a:buChar char="•"/>
            </a:pPr>
            <a:r>
              <a:rPr lang="en-GB" sz="2300" dirty="0"/>
              <a:t>Developed code is continuously delivered</a:t>
            </a:r>
          </a:p>
          <a:p>
            <a:pPr marL="342900" indent="-342900">
              <a:buFont typeface="Arial" panose="020B0604020202020204" pitchFamily="34" charset="0"/>
              <a:buChar char="•"/>
            </a:pPr>
            <a:r>
              <a:rPr lang="en-GB" sz="2300" dirty="0"/>
              <a:t>Code is constantly and regularly reviewed</a:t>
            </a:r>
          </a:p>
          <a:p>
            <a:pPr marL="342900" indent="-342900">
              <a:buFont typeface="Arial" panose="020B0604020202020204" pitchFamily="34" charset="0"/>
              <a:buChar char="•"/>
            </a:pPr>
            <a:r>
              <a:rPr lang="en-GB" sz="2300" dirty="0"/>
              <a:t>High-quality software is deployed rapidly, reliably, and repeatedly</a:t>
            </a:r>
          </a:p>
          <a:p>
            <a:pPr marL="342900" indent="-342900">
              <a:buFont typeface="Arial" panose="020B0604020202020204" pitchFamily="34" charset="0"/>
              <a:buChar char="•"/>
            </a:pPr>
            <a:r>
              <a:rPr lang="en-GB" sz="2300" dirty="0"/>
              <a:t>Maximum automation and minimal manual overhead</a:t>
            </a:r>
          </a:p>
          <a:p>
            <a:pPr marL="285750" indent="-285750">
              <a:buFont typeface="Arial" panose="020B0604020202020204" pitchFamily="34" charset="0"/>
              <a:buChar char="•"/>
            </a:pPr>
            <a:endParaRPr lang="en-US" sz="2400" dirty="0"/>
          </a:p>
        </p:txBody>
      </p:sp>
    </p:spTree>
    <p:extLst>
      <p:ext uri="{BB962C8B-B14F-4D97-AF65-F5344CB8AC3E}">
        <p14:creationId xmlns:p14="http://schemas.microsoft.com/office/powerpoint/2010/main" val="4233379011"/>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05C37B39-7F9C-4806-BDB1-453980D3EFA2}"/>
              </a:ext>
            </a:extLst>
          </p:cNvPr>
          <p:cNvSpPr>
            <a:spLocks noGrp="1"/>
          </p:cNvSpPr>
          <p:nvPr>
            <p:ph type="title"/>
          </p:nvPr>
        </p:nvSpPr>
        <p:spPr>
          <a:xfrm>
            <a:off x="588263" y="457200"/>
            <a:ext cx="11018520" cy="553998"/>
          </a:xfrm>
        </p:spPr>
        <p:txBody>
          <a:bodyPr/>
          <a:lstStyle/>
          <a:p>
            <a:r>
              <a:rPr lang="en-US" b="1" dirty="0"/>
              <a:t>Conceptualizing a Release Pipeline</a:t>
            </a:r>
            <a:endParaRPr lang="en-GB" dirty="0"/>
          </a:p>
        </p:txBody>
      </p:sp>
      <p:pic>
        <p:nvPicPr>
          <p:cNvPr id="4" name="Picture 3">
            <a:extLst>
              <a:ext uri="{FF2B5EF4-FFF2-40B4-BE49-F238E27FC236}">
                <a16:creationId xmlns:a16="http://schemas.microsoft.com/office/drawing/2014/main" id="{6EDF4E4C-8337-C44F-AF22-CC8F62B95983}"/>
              </a:ext>
            </a:extLst>
          </p:cNvPr>
          <p:cNvPicPr>
            <a:picLocks noChangeAspect="1"/>
          </p:cNvPicPr>
          <p:nvPr/>
        </p:nvPicPr>
        <p:blipFill>
          <a:blip r:embed="rId3"/>
          <a:stretch>
            <a:fillRect/>
          </a:stretch>
        </p:blipFill>
        <p:spPr>
          <a:xfrm>
            <a:off x="2362121" y="1154241"/>
            <a:ext cx="6487245" cy="5246559"/>
          </a:xfrm>
          <a:prstGeom prst="rect">
            <a:avLst/>
          </a:prstGeom>
        </p:spPr>
      </p:pic>
    </p:spTree>
    <p:extLst>
      <p:ext uri="{BB962C8B-B14F-4D97-AF65-F5344CB8AC3E}">
        <p14:creationId xmlns:p14="http://schemas.microsoft.com/office/powerpoint/2010/main" val="2792554027"/>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05C37B39-7F9C-4806-BDB1-453980D3EFA2}"/>
              </a:ext>
            </a:extLst>
          </p:cNvPr>
          <p:cNvSpPr>
            <a:spLocks noGrp="1"/>
          </p:cNvSpPr>
          <p:nvPr>
            <p:ph type="title"/>
          </p:nvPr>
        </p:nvSpPr>
        <p:spPr/>
        <p:txBody>
          <a:bodyPr/>
          <a:lstStyle/>
          <a:p>
            <a:r>
              <a:rPr lang="en-GB" dirty="0"/>
              <a:t>Continuous Deployment</a:t>
            </a:r>
          </a:p>
        </p:txBody>
      </p:sp>
      <p:sp>
        <p:nvSpPr>
          <p:cNvPr id="2" name="Marcador de texto 1">
            <a:extLst>
              <a:ext uri="{FF2B5EF4-FFF2-40B4-BE49-F238E27FC236}">
                <a16:creationId xmlns:a16="http://schemas.microsoft.com/office/drawing/2014/main" id="{1DF496C5-B785-4E75-99AE-EEF0D3C17D43}"/>
              </a:ext>
            </a:extLst>
          </p:cNvPr>
          <p:cNvSpPr>
            <a:spLocks noGrp="1"/>
          </p:cNvSpPr>
          <p:nvPr>
            <p:ph type="body" sz="quarter" idx="10"/>
          </p:nvPr>
        </p:nvSpPr>
        <p:spPr>
          <a:xfrm>
            <a:off x="587090" y="1794133"/>
            <a:ext cx="5508910" cy="3002719"/>
          </a:xfrm>
        </p:spPr>
        <p:txBody>
          <a:bodyPr/>
          <a:lstStyle/>
          <a:p>
            <a:r>
              <a:rPr lang="en-GB" dirty="0"/>
              <a:t>Continuous deployment is the fully matured and complete process cycle of code change, passing through every phase of the software life cycle to be deployed to production environments.</a:t>
            </a:r>
          </a:p>
        </p:txBody>
      </p:sp>
      <p:pic>
        <p:nvPicPr>
          <p:cNvPr id="4" name="Picture 3">
            <a:extLst>
              <a:ext uri="{FF2B5EF4-FFF2-40B4-BE49-F238E27FC236}">
                <a16:creationId xmlns:a16="http://schemas.microsoft.com/office/drawing/2014/main" id="{7BEB0455-D4ED-C041-B2AC-1DF380CC74A3}"/>
              </a:ext>
            </a:extLst>
          </p:cNvPr>
          <p:cNvPicPr>
            <a:picLocks noChangeAspect="1"/>
          </p:cNvPicPr>
          <p:nvPr/>
        </p:nvPicPr>
        <p:blipFill>
          <a:blip r:embed="rId3"/>
          <a:stretch>
            <a:fillRect/>
          </a:stretch>
        </p:blipFill>
        <p:spPr>
          <a:xfrm>
            <a:off x="7369018" y="1339850"/>
            <a:ext cx="4559300" cy="4178300"/>
          </a:xfrm>
          <a:prstGeom prst="rect">
            <a:avLst/>
          </a:prstGeom>
        </p:spPr>
      </p:pic>
    </p:spTree>
    <p:extLst>
      <p:ext uri="{BB962C8B-B14F-4D97-AF65-F5344CB8AC3E}">
        <p14:creationId xmlns:p14="http://schemas.microsoft.com/office/powerpoint/2010/main" val="1550199501"/>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05C37B39-7F9C-4806-BDB1-453980D3EFA2}"/>
              </a:ext>
            </a:extLst>
          </p:cNvPr>
          <p:cNvSpPr>
            <a:spLocks noGrp="1"/>
          </p:cNvSpPr>
          <p:nvPr>
            <p:ph type="title"/>
          </p:nvPr>
        </p:nvSpPr>
        <p:spPr/>
        <p:txBody>
          <a:bodyPr/>
          <a:lstStyle/>
          <a:p>
            <a:r>
              <a:rPr lang="en-GB" dirty="0"/>
              <a:t>Continuous Deployment (benefits)</a:t>
            </a:r>
          </a:p>
        </p:txBody>
      </p:sp>
      <p:sp>
        <p:nvSpPr>
          <p:cNvPr id="2" name="Marcador de texto 1">
            <a:extLst>
              <a:ext uri="{FF2B5EF4-FFF2-40B4-BE49-F238E27FC236}">
                <a16:creationId xmlns:a16="http://schemas.microsoft.com/office/drawing/2014/main" id="{1DF496C5-B785-4E75-99AE-EEF0D3C17D43}"/>
              </a:ext>
            </a:extLst>
          </p:cNvPr>
          <p:cNvSpPr>
            <a:spLocks noGrp="1"/>
          </p:cNvSpPr>
          <p:nvPr>
            <p:ph type="body" sz="quarter" idx="10"/>
          </p:nvPr>
        </p:nvSpPr>
        <p:spPr>
          <a:xfrm>
            <a:off x="584199" y="1435497"/>
            <a:ext cx="11178263" cy="1995098"/>
          </a:xfrm>
        </p:spPr>
        <p:txBody>
          <a:bodyPr/>
          <a:lstStyle/>
          <a:p>
            <a:pPr marL="342900" indent="-342900">
              <a:buFont typeface="Arial" panose="020B0604020202020204" pitchFamily="34" charset="0"/>
              <a:buChar char="•"/>
            </a:pPr>
            <a:r>
              <a:rPr lang="en-GB" dirty="0"/>
              <a:t>Frequent product releases deliver software as fast as possible</a:t>
            </a:r>
          </a:p>
          <a:p>
            <a:pPr marL="342900" indent="-342900">
              <a:buFont typeface="Arial" panose="020B0604020202020204" pitchFamily="34" charset="0"/>
              <a:buChar char="•"/>
            </a:pPr>
            <a:r>
              <a:rPr lang="en-GB" dirty="0"/>
              <a:t>Automated and accelerated product releases with the code change</a:t>
            </a:r>
          </a:p>
          <a:p>
            <a:pPr marL="342900" indent="-342900">
              <a:buFont typeface="Arial" panose="020B0604020202020204" pitchFamily="34" charset="0"/>
              <a:buChar char="•"/>
            </a:pPr>
            <a:r>
              <a:rPr lang="en-GB" dirty="0"/>
              <a:t>Code changes qualify for production both from a technical and quality view point</a:t>
            </a:r>
          </a:p>
          <a:p>
            <a:pPr marL="342900" indent="-342900">
              <a:buFont typeface="Arial" panose="020B0604020202020204" pitchFamily="34" charset="0"/>
              <a:buChar char="•"/>
            </a:pPr>
            <a:r>
              <a:rPr lang="en-GB" dirty="0"/>
              <a:t>The most current version of the product is ready in shippable format</a:t>
            </a:r>
          </a:p>
        </p:txBody>
      </p:sp>
    </p:spTree>
    <p:extLst>
      <p:ext uri="{BB962C8B-B14F-4D97-AF65-F5344CB8AC3E}">
        <p14:creationId xmlns:p14="http://schemas.microsoft.com/office/powerpoint/2010/main" val="392216519"/>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2FDE516-7E9D-4D99-8992-B1718AA36F04}"/>
              </a:ext>
            </a:extLst>
          </p:cNvPr>
          <p:cNvSpPr>
            <a:spLocks noGrp="1"/>
          </p:cNvSpPr>
          <p:nvPr>
            <p:ph type="title"/>
          </p:nvPr>
        </p:nvSpPr>
        <p:spPr/>
        <p:txBody>
          <a:bodyPr/>
          <a:lstStyle/>
          <a:p>
            <a:r>
              <a:rPr lang="en-GB" dirty="0"/>
              <a:t>Continuous Deployment (benefits)</a:t>
            </a:r>
          </a:p>
        </p:txBody>
      </p:sp>
      <p:sp>
        <p:nvSpPr>
          <p:cNvPr id="3" name="Marcador de texto 2">
            <a:extLst>
              <a:ext uri="{FF2B5EF4-FFF2-40B4-BE49-F238E27FC236}">
                <a16:creationId xmlns:a16="http://schemas.microsoft.com/office/drawing/2014/main" id="{50FECC34-ECA4-4954-8082-794A91FF8313}"/>
              </a:ext>
            </a:extLst>
          </p:cNvPr>
          <p:cNvSpPr>
            <a:spLocks noGrp="1"/>
          </p:cNvSpPr>
          <p:nvPr>
            <p:ph type="body" sz="quarter" idx="10"/>
          </p:nvPr>
        </p:nvSpPr>
        <p:spPr>
          <a:xfrm>
            <a:off x="584200" y="1435497"/>
            <a:ext cx="11018520" cy="2719271"/>
          </a:xfrm>
        </p:spPr>
        <p:txBody>
          <a:bodyPr/>
          <a:lstStyle/>
          <a:p>
            <a:pPr marL="342900" indent="-342900">
              <a:buFont typeface="Arial" panose="020B0604020202020204" pitchFamily="34" charset="0"/>
              <a:buChar char="•"/>
            </a:pPr>
            <a:r>
              <a:rPr lang="en-GB" dirty="0"/>
              <a:t>Deployment modelling reduces errors, resulting in better product quality</a:t>
            </a:r>
          </a:p>
          <a:p>
            <a:pPr marL="342900" indent="-342900">
              <a:buFont typeface="Arial" panose="020B0604020202020204" pitchFamily="34" charset="0"/>
              <a:buChar char="•"/>
            </a:pPr>
            <a:r>
              <a:rPr lang="en-GB" dirty="0"/>
              <a:t>Consolidated access to all tools, process and resource data leads to quicker troubleshooting and time to market</a:t>
            </a:r>
          </a:p>
          <a:p>
            <a:pPr marL="342900" indent="-342900">
              <a:buFont typeface="Arial" panose="020B0604020202020204" pitchFamily="34" charset="0"/>
              <a:buChar char="•"/>
            </a:pPr>
            <a:r>
              <a:rPr lang="en-GB" dirty="0"/>
              <a:t>Effective collaboration between dev, QA, and operation teams leads to higher output and better customer satisfaction</a:t>
            </a:r>
          </a:p>
          <a:p>
            <a:pPr marL="342900" indent="-342900">
              <a:buFont typeface="Arial" panose="020B0604020202020204" pitchFamily="34" charset="0"/>
              <a:buChar char="•"/>
            </a:pPr>
            <a:r>
              <a:rPr lang="en-GB" dirty="0"/>
              <a:t>Facilitates lower audit efforts owing to a centralized view of all phase activities</a:t>
            </a:r>
          </a:p>
          <a:p>
            <a:pPr marL="0" indent="0">
              <a:buNone/>
            </a:pPr>
            <a:endParaRPr lang="en-GB" dirty="0"/>
          </a:p>
        </p:txBody>
      </p:sp>
    </p:spTree>
    <p:extLst>
      <p:ext uri="{BB962C8B-B14F-4D97-AF65-F5344CB8AC3E}">
        <p14:creationId xmlns:p14="http://schemas.microsoft.com/office/powerpoint/2010/main" val="2234388177"/>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900762E-40BD-46CE-A334-365A4E525DE2}"/>
              </a:ext>
            </a:extLst>
          </p:cNvPr>
          <p:cNvSpPr>
            <a:spLocks noGrp="1"/>
          </p:cNvSpPr>
          <p:nvPr>
            <p:ph type="title"/>
          </p:nvPr>
        </p:nvSpPr>
        <p:spPr/>
        <p:txBody>
          <a:bodyPr/>
          <a:lstStyle/>
          <a:p>
            <a:r>
              <a:rPr lang="en-GB" dirty="0"/>
              <a:t>Container CI/CD Using Jenkins and AKS</a:t>
            </a:r>
          </a:p>
        </p:txBody>
      </p:sp>
      <p:pic>
        <p:nvPicPr>
          <p:cNvPr id="6" name="Picture 5">
            <a:extLst>
              <a:ext uri="{FF2B5EF4-FFF2-40B4-BE49-F238E27FC236}">
                <a16:creationId xmlns:a16="http://schemas.microsoft.com/office/drawing/2014/main" id="{F689F713-DFF9-49E9-8444-8765907AA8C5}"/>
              </a:ext>
            </a:extLst>
          </p:cNvPr>
          <p:cNvPicPr>
            <a:picLocks noChangeAspect="1"/>
          </p:cNvPicPr>
          <p:nvPr/>
        </p:nvPicPr>
        <p:blipFill>
          <a:blip r:embed="rId3"/>
          <a:stretch>
            <a:fillRect/>
          </a:stretch>
        </p:blipFill>
        <p:spPr>
          <a:xfrm>
            <a:off x="2049260" y="1066189"/>
            <a:ext cx="8093479" cy="5171383"/>
          </a:xfrm>
          <a:prstGeom prst="rect">
            <a:avLst/>
          </a:prstGeom>
        </p:spPr>
      </p:pic>
    </p:spTree>
    <p:extLst>
      <p:ext uri="{BB962C8B-B14F-4D97-AF65-F5344CB8AC3E}">
        <p14:creationId xmlns:p14="http://schemas.microsoft.com/office/powerpoint/2010/main" val="2116469488"/>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A604DD07-A919-466F-949D-0E3EBAC7FAC2}"/>
              </a:ext>
            </a:extLst>
          </p:cNvPr>
          <p:cNvSpPr>
            <a:spLocks noGrp="1"/>
          </p:cNvSpPr>
          <p:nvPr>
            <p:ph type="title"/>
          </p:nvPr>
        </p:nvSpPr>
        <p:spPr/>
        <p:txBody>
          <a:bodyPr/>
          <a:lstStyle/>
          <a:p>
            <a:r>
              <a:rPr lang="en-GB" dirty="0"/>
              <a:t>What is DevOps?</a:t>
            </a:r>
          </a:p>
        </p:txBody>
      </p:sp>
      <p:pic>
        <p:nvPicPr>
          <p:cNvPr id="7" name="Imagen 6">
            <a:extLst>
              <a:ext uri="{FF2B5EF4-FFF2-40B4-BE49-F238E27FC236}">
                <a16:creationId xmlns:a16="http://schemas.microsoft.com/office/drawing/2014/main" id="{BCA94EB0-006B-4ED9-AD1C-0853E38C9C93}"/>
              </a:ext>
            </a:extLst>
          </p:cNvPr>
          <p:cNvPicPr>
            <a:picLocks noChangeAspect="1"/>
          </p:cNvPicPr>
          <p:nvPr/>
        </p:nvPicPr>
        <p:blipFill>
          <a:blip r:embed="rId3"/>
          <a:stretch>
            <a:fillRect/>
          </a:stretch>
        </p:blipFill>
        <p:spPr>
          <a:xfrm>
            <a:off x="1198529" y="1011198"/>
            <a:ext cx="9794941" cy="5611452"/>
          </a:xfrm>
          <a:prstGeom prst="rect">
            <a:avLst/>
          </a:prstGeom>
        </p:spPr>
      </p:pic>
    </p:spTree>
    <p:extLst>
      <p:ext uri="{BB962C8B-B14F-4D97-AF65-F5344CB8AC3E}">
        <p14:creationId xmlns:p14="http://schemas.microsoft.com/office/powerpoint/2010/main" val="2990739518"/>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52920498-1A84-4098-A631-854776F11BB7}"/>
              </a:ext>
            </a:extLst>
          </p:cNvPr>
          <p:cNvSpPr>
            <a:spLocks noGrp="1"/>
          </p:cNvSpPr>
          <p:nvPr>
            <p:ph type="title"/>
          </p:nvPr>
        </p:nvSpPr>
        <p:spPr/>
        <p:txBody>
          <a:bodyPr/>
          <a:lstStyle/>
          <a:p>
            <a:r>
              <a:rPr lang="en-GB" dirty="0"/>
              <a:t>Infrastructure as Code (</a:t>
            </a:r>
            <a:r>
              <a:rPr lang="en-GB" dirty="0" err="1"/>
              <a:t>IaC</a:t>
            </a:r>
            <a:r>
              <a:rPr lang="en-GB" dirty="0"/>
              <a:t>)</a:t>
            </a:r>
          </a:p>
        </p:txBody>
      </p:sp>
    </p:spTree>
    <p:extLst>
      <p:ext uri="{BB962C8B-B14F-4D97-AF65-F5344CB8AC3E}">
        <p14:creationId xmlns:p14="http://schemas.microsoft.com/office/powerpoint/2010/main" val="2851046146"/>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25043178-8643-4543-BC38-5E5A72FCCE2E}"/>
              </a:ext>
            </a:extLst>
          </p:cNvPr>
          <p:cNvSpPr>
            <a:spLocks noGrp="1"/>
          </p:cNvSpPr>
          <p:nvPr>
            <p:ph type="title"/>
          </p:nvPr>
        </p:nvSpPr>
        <p:spPr/>
        <p:txBody>
          <a:bodyPr/>
          <a:lstStyle/>
          <a:p>
            <a:r>
              <a:rPr lang="en-GB" dirty="0"/>
              <a:t>Advantages of </a:t>
            </a:r>
            <a:r>
              <a:rPr lang="en-GB" dirty="0" err="1"/>
              <a:t>IaC</a:t>
            </a:r>
            <a:endParaRPr lang="en-GB" dirty="0"/>
          </a:p>
        </p:txBody>
      </p:sp>
      <p:sp>
        <p:nvSpPr>
          <p:cNvPr id="5" name="Marcador de texto 4">
            <a:extLst>
              <a:ext uri="{FF2B5EF4-FFF2-40B4-BE49-F238E27FC236}">
                <a16:creationId xmlns:a16="http://schemas.microsoft.com/office/drawing/2014/main" id="{BCC6D931-D8E8-40AD-92F8-443D6F6AFC49}"/>
              </a:ext>
            </a:extLst>
          </p:cNvPr>
          <p:cNvSpPr>
            <a:spLocks noGrp="1"/>
          </p:cNvSpPr>
          <p:nvPr>
            <p:ph type="body" sz="quarter" idx="10"/>
          </p:nvPr>
        </p:nvSpPr>
        <p:spPr>
          <a:xfrm>
            <a:off x="584200" y="1435497"/>
            <a:ext cx="11018520" cy="2719271"/>
          </a:xfrm>
        </p:spPr>
        <p:txBody>
          <a:bodyPr/>
          <a:lstStyle/>
          <a:p>
            <a:pPr marL="342900" indent="-342900">
              <a:buFont typeface="Arial" panose="020B0604020202020204" pitchFamily="34" charset="0"/>
              <a:buChar char="•"/>
            </a:pPr>
            <a:r>
              <a:rPr lang="en-GB" dirty="0"/>
              <a:t>The use of definition files and code to update system configuration is quick</a:t>
            </a:r>
          </a:p>
          <a:p>
            <a:pPr marL="342900" indent="-342900">
              <a:buFont typeface="Arial" panose="020B0604020202020204" pitchFamily="34" charset="0"/>
              <a:buChar char="•"/>
            </a:pPr>
            <a:r>
              <a:rPr lang="en-GB" dirty="0"/>
              <a:t>The version of all the code and changes is less error prone and has reproducible results</a:t>
            </a:r>
          </a:p>
          <a:p>
            <a:pPr marL="342900" indent="-342900">
              <a:buFont typeface="Arial" panose="020B0604020202020204" pitchFamily="34" charset="0"/>
              <a:buChar char="•"/>
            </a:pPr>
            <a:r>
              <a:rPr lang="en-GB" dirty="0"/>
              <a:t>Thorough testing of the deployment with </a:t>
            </a:r>
            <a:r>
              <a:rPr lang="en-GB" dirty="0" err="1"/>
              <a:t>IaC</a:t>
            </a:r>
            <a:r>
              <a:rPr lang="en-GB" dirty="0"/>
              <a:t> and test systems</a:t>
            </a:r>
          </a:p>
          <a:p>
            <a:pPr marL="342900" indent="-342900">
              <a:buFont typeface="Arial" panose="020B0604020202020204" pitchFamily="34" charset="0"/>
              <a:buChar char="•"/>
            </a:pPr>
            <a:r>
              <a:rPr lang="en-GB" dirty="0"/>
              <a:t>Smaller regular changes are easy to manage, bigger infrastructure updates are likely to contain errors that are difficult to detect</a:t>
            </a:r>
          </a:p>
          <a:p>
            <a:pPr marL="342900" indent="-342900">
              <a:buFont typeface="Arial" panose="020B0604020202020204" pitchFamily="34" charset="0"/>
              <a:buChar char="•"/>
            </a:pPr>
            <a:r>
              <a:rPr lang="en-GB" dirty="0"/>
              <a:t>Audit tracking and compliance are easy with definition files</a:t>
            </a:r>
          </a:p>
        </p:txBody>
      </p:sp>
    </p:spTree>
    <p:extLst>
      <p:ext uri="{BB962C8B-B14F-4D97-AF65-F5344CB8AC3E}">
        <p14:creationId xmlns:p14="http://schemas.microsoft.com/office/powerpoint/2010/main" val="2669253413"/>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25043178-8643-4543-BC38-5E5A72FCCE2E}"/>
              </a:ext>
            </a:extLst>
          </p:cNvPr>
          <p:cNvSpPr>
            <a:spLocks noGrp="1"/>
          </p:cNvSpPr>
          <p:nvPr>
            <p:ph type="title"/>
          </p:nvPr>
        </p:nvSpPr>
        <p:spPr/>
        <p:txBody>
          <a:bodyPr/>
          <a:lstStyle/>
          <a:p>
            <a:r>
              <a:rPr lang="en-GB" dirty="0"/>
              <a:t>Advantages of </a:t>
            </a:r>
            <a:r>
              <a:rPr lang="en-GB" dirty="0" err="1"/>
              <a:t>IaC</a:t>
            </a:r>
            <a:endParaRPr lang="en-GB" dirty="0"/>
          </a:p>
        </p:txBody>
      </p:sp>
      <p:sp>
        <p:nvSpPr>
          <p:cNvPr id="5" name="Marcador de texto 4">
            <a:extLst>
              <a:ext uri="{FF2B5EF4-FFF2-40B4-BE49-F238E27FC236}">
                <a16:creationId xmlns:a16="http://schemas.microsoft.com/office/drawing/2014/main" id="{BCC6D931-D8E8-40AD-92F8-443D6F6AFC49}"/>
              </a:ext>
            </a:extLst>
          </p:cNvPr>
          <p:cNvSpPr>
            <a:spLocks noGrp="1"/>
          </p:cNvSpPr>
          <p:nvPr>
            <p:ph type="body" sz="quarter" idx="10"/>
          </p:nvPr>
        </p:nvSpPr>
        <p:spPr>
          <a:xfrm>
            <a:off x="584200" y="1435497"/>
            <a:ext cx="11018520" cy="3081356"/>
          </a:xfrm>
        </p:spPr>
        <p:txBody>
          <a:bodyPr/>
          <a:lstStyle/>
          <a:p>
            <a:pPr marL="342900" indent="-342900">
              <a:buFont typeface="Arial" panose="020B0604020202020204" pitchFamily="34" charset="0"/>
              <a:buChar char="•"/>
            </a:pPr>
            <a:r>
              <a:rPr lang="en-GB" dirty="0"/>
              <a:t>Multiple servers update simultaneously</a:t>
            </a:r>
          </a:p>
          <a:p>
            <a:pPr marL="342900" indent="-342900">
              <a:buFont typeface="Arial" panose="020B0604020202020204" pitchFamily="34" charset="0"/>
              <a:buChar char="•"/>
            </a:pPr>
            <a:r>
              <a:rPr lang="en-GB" dirty="0"/>
              <a:t>System availability is high, with less down time</a:t>
            </a:r>
          </a:p>
          <a:p>
            <a:pPr marL="342900" indent="-342900">
              <a:buFont typeface="Arial" panose="020B0604020202020204" pitchFamily="34" charset="0"/>
              <a:buChar char="•"/>
            </a:pPr>
            <a:r>
              <a:rPr lang="en-GB" dirty="0"/>
              <a:t>Some tools for </a:t>
            </a:r>
            <a:r>
              <a:rPr lang="en-GB" dirty="0" err="1"/>
              <a:t>IaC</a:t>
            </a:r>
            <a:r>
              <a:rPr lang="en-GB" dirty="0"/>
              <a:t> are as follows:</a:t>
            </a:r>
          </a:p>
          <a:p>
            <a:pPr marL="342900" indent="-342900">
              <a:buFont typeface="Arial" panose="020B0604020202020204" pitchFamily="34" charset="0"/>
              <a:buChar char="•"/>
            </a:pPr>
            <a:r>
              <a:rPr lang="en-GB" dirty="0"/>
              <a:t>Ansible tower</a:t>
            </a:r>
          </a:p>
          <a:p>
            <a:pPr marL="342900" indent="-342900">
              <a:buFont typeface="Arial" panose="020B0604020202020204" pitchFamily="34" charset="0"/>
              <a:buChar char="•"/>
            </a:pPr>
            <a:r>
              <a:rPr lang="en-GB" dirty="0" err="1"/>
              <a:t>CFEngine</a:t>
            </a:r>
            <a:endParaRPr lang="en-GB" dirty="0"/>
          </a:p>
          <a:p>
            <a:pPr marL="342900" indent="-342900">
              <a:buFont typeface="Arial" panose="020B0604020202020204" pitchFamily="34" charset="0"/>
              <a:buChar char="•"/>
            </a:pPr>
            <a:r>
              <a:rPr lang="en-GB" dirty="0"/>
              <a:t>Chef</a:t>
            </a:r>
          </a:p>
          <a:p>
            <a:pPr marL="342900" indent="-342900">
              <a:buFont typeface="Arial" panose="020B0604020202020204" pitchFamily="34" charset="0"/>
              <a:buChar char="•"/>
            </a:pPr>
            <a:r>
              <a:rPr lang="en-GB" dirty="0"/>
              <a:t>Puppet</a:t>
            </a:r>
          </a:p>
          <a:p>
            <a:pPr marL="342900" indent="-342900">
              <a:buFont typeface="Arial" panose="020B0604020202020204" pitchFamily="34" charset="0"/>
              <a:buChar char="•"/>
            </a:pPr>
            <a:r>
              <a:rPr lang="en-GB" dirty="0" err="1"/>
              <a:t>SaltStack</a:t>
            </a:r>
            <a:endParaRPr lang="en-GB" dirty="0"/>
          </a:p>
        </p:txBody>
      </p:sp>
    </p:spTree>
    <p:extLst>
      <p:ext uri="{BB962C8B-B14F-4D97-AF65-F5344CB8AC3E}">
        <p14:creationId xmlns:p14="http://schemas.microsoft.com/office/powerpoint/2010/main" val="2507596323"/>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52920498-1A84-4098-A631-854776F11BB7}"/>
              </a:ext>
            </a:extLst>
          </p:cNvPr>
          <p:cNvSpPr>
            <a:spLocks noGrp="1"/>
          </p:cNvSpPr>
          <p:nvPr>
            <p:ph type="title"/>
          </p:nvPr>
        </p:nvSpPr>
        <p:spPr/>
        <p:txBody>
          <a:bodyPr/>
          <a:lstStyle/>
          <a:p>
            <a:r>
              <a:rPr lang="en-GB" dirty="0"/>
              <a:t>Microservices</a:t>
            </a:r>
          </a:p>
        </p:txBody>
      </p:sp>
    </p:spTree>
    <p:extLst>
      <p:ext uri="{BB962C8B-B14F-4D97-AF65-F5344CB8AC3E}">
        <p14:creationId xmlns:p14="http://schemas.microsoft.com/office/powerpoint/2010/main" val="23776371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2022B983-5EAD-4043-9397-FAFFE68F3B05}"/>
              </a:ext>
            </a:extLst>
          </p:cNvPr>
          <p:cNvSpPr>
            <a:spLocks noGrp="1"/>
          </p:cNvSpPr>
          <p:nvPr>
            <p:ph type="title"/>
          </p:nvPr>
        </p:nvSpPr>
        <p:spPr/>
        <p:txBody>
          <a:bodyPr/>
          <a:lstStyle/>
          <a:p>
            <a:r>
              <a:rPr lang="en-GB" dirty="0"/>
              <a:t>What are Microservices?</a:t>
            </a:r>
            <a:br>
              <a:rPr lang="en-GB" dirty="0"/>
            </a:br>
            <a:endParaRPr lang="en-GB" dirty="0"/>
          </a:p>
        </p:txBody>
      </p:sp>
      <p:sp>
        <p:nvSpPr>
          <p:cNvPr id="4" name="Marcador de texto 3">
            <a:extLst>
              <a:ext uri="{FF2B5EF4-FFF2-40B4-BE49-F238E27FC236}">
                <a16:creationId xmlns:a16="http://schemas.microsoft.com/office/drawing/2014/main" id="{4F7D75E8-D0B5-4618-8B94-59892EFE9833}"/>
              </a:ext>
            </a:extLst>
          </p:cNvPr>
          <p:cNvSpPr>
            <a:spLocks noGrp="1"/>
          </p:cNvSpPr>
          <p:nvPr>
            <p:ph type="body" sz="quarter" idx="10"/>
          </p:nvPr>
        </p:nvSpPr>
        <p:spPr/>
        <p:txBody>
          <a:bodyPr/>
          <a:lstStyle/>
          <a:p>
            <a:r>
              <a:rPr lang="en-GB" dirty="0"/>
              <a:t>Microservices describes the architectural pattern of composing a distributed application from separately deployable services that perform specific business functions and communicate over web interfaces.</a:t>
            </a:r>
          </a:p>
          <a:p>
            <a:r>
              <a:rPr lang="en-GB" dirty="0"/>
              <a:t>DevOps teams encapsulate individual pieces of functionality in microservices and build larger systems by composing the microservices like building blocks</a:t>
            </a:r>
          </a:p>
        </p:txBody>
      </p:sp>
      <p:pic>
        <p:nvPicPr>
          <p:cNvPr id="6" name="Imagen 5">
            <a:extLst>
              <a:ext uri="{FF2B5EF4-FFF2-40B4-BE49-F238E27FC236}">
                <a16:creationId xmlns:a16="http://schemas.microsoft.com/office/drawing/2014/main" id="{F5BF4D29-542C-43F1-9144-B4C438261621}"/>
              </a:ext>
            </a:extLst>
          </p:cNvPr>
          <p:cNvPicPr>
            <a:picLocks noChangeAspect="1"/>
          </p:cNvPicPr>
          <p:nvPr/>
        </p:nvPicPr>
        <p:blipFill>
          <a:blip r:embed="rId3"/>
          <a:stretch>
            <a:fillRect/>
          </a:stretch>
        </p:blipFill>
        <p:spPr>
          <a:xfrm>
            <a:off x="6476202" y="3994680"/>
            <a:ext cx="5715798" cy="2857899"/>
          </a:xfrm>
          <a:prstGeom prst="rect">
            <a:avLst/>
          </a:prstGeom>
        </p:spPr>
      </p:pic>
    </p:spTree>
    <p:extLst>
      <p:ext uri="{BB962C8B-B14F-4D97-AF65-F5344CB8AC3E}">
        <p14:creationId xmlns:p14="http://schemas.microsoft.com/office/powerpoint/2010/main" val="315468550"/>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D46DF0F-B587-4B9F-B7E4-EC64564B8E8D}"/>
              </a:ext>
            </a:extLst>
          </p:cNvPr>
          <p:cNvSpPr>
            <a:spLocks noGrp="1"/>
          </p:cNvSpPr>
          <p:nvPr>
            <p:ph type="title"/>
          </p:nvPr>
        </p:nvSpPr>
        <p:spPr/>
        <p:txBody>
          <a:bodyPr/>
          <a:lstStyle/>
          <a:p>
            <a:r>
              <a:rPr lang="en-GB" dirty="0"/>
              <a:t>What are Microservices?</a:t>
            </a:r>
          </a:p>
        </p:txBody>
      </p:sp>
      <p:sp>
        <p:nvSpPr>
          <p:cNvPr id="3" name="Marcador de texto 2">
            <a:extLst>
              <a:ext uri="{FF2B5EF4-FFF2-40B4-BE49-F238E27FC236}">
                <a16:creationId xmlns:a16="http://schemas.microsoft.com/office/drawing/2014/main" id="{47EE252B-B695-4CA6-BE31-851B01FBA108}"/>
              </a:ext>
            </a:extLst>
          </p:cNvPr>
          <p:cNvSpPr>
            <a:spLocks noGrp="1"/>
          </p:cNvSpPr>
          <p:nvPr>
            <p:ph type="body" sz="quarter" idx="10"/>
          </p:nvPr>
        </p:nvSpPr>
        <p:spPr>
          <a:xfrm>
            <a:off x="584200" y="1435497"/>
            <a:ext cx="11018520" cy="1633011"/>
          </a:xfrm>
        </p:spPr>
        <p:txBody>
          <a:bodyPr/>
          <a:lstStyle/>
          <a:p>
            <a:pPr marL="342900" indent="-342900">
              <a:buFont typeface="Arial" panose="020B0604020202020204" pitchFamily="34" charset="0"/>
              <a:buChar char="•"/>
            </a:pPr>
            <a:r>
              <a:rPr lang="en-GB" dirty="0"/>
              <a:t>Highly maintainable and testable</a:t>
            </a:r>
          </a:p>
          <a:p>
            <a:pPr marL="342900" indent="-342900">
              <a:buFont typeface="Arial" panose="020B0604020202020204" pitchFamily="34" charset="0"/>
              <a:buChar char="•"/>
            </a:pPr>
            <a:r>
              <a:rPr lang="en-GB" dirty="0"/>
              <a:t>Loosely coupled</a:t>
            </a:r>
          </a:p>
          <a:p>
            <a:pPr marL="342900" indent="-342900">
              <a:buFont typeface="Arial" panose="020B0604020202020204" pitchFamily="34" charset="0"/>
              <a:buChar char="•"/>
            </a:pPr>
            <a:r>
              <a:rPr lang="en-GB" dirty="0"/>
              <a:t>Independently deployable</a:t>
            </a:r>
          </a:p>
          <a:p>
            <a:pPr marL="342900" indent="-342900">
              <a:buFont typeface="Arial" panose="020B0604020202020204" pitchFamily="34" charset="0"/>
              <a:buChar char="•"/>
            </a:pPr>
            <a:r>
              <a:rPr lang="en-GB" dirty="0"/>
              <a:t>Organized around business capabilities.</a:t>
            </a:r>
          </a:p>
        </p:txBody>
      </p:sp>
    </p:spTree>
    <p:extLst>
      <p:ext uri="{BB962C8B-B14F-4D97-AF65-F5344CB8AC3E}">
        <p14:creationId xmlns:p14="http://schemas.microsoft.com/office/powerpoint/2010/main" val="2116140457"/>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52920498-1A84-4098-A631-854776F11BB7}"/>
              </a:ext>
            </a:extLst>
          </p:cNvPr>
          <p:cNvSpPr>
            <a:spLocks noGrp="1"/>
          </p:cNvSpPr>
          <p:nvPr>
            <p:ph type="title"/>
          </p:nvPr>
        </p:nvSpPr>
        <p:spPr/>
        <p:txBody>
          <a:bodyPr/>
          <a:lstStyle/>
          <a:p>
            <a:r>
              <a:rPr lang="en-GB" dirty="0"/>
              <a:t>Azure Dev</a:t>
            </a:r>
            <a:r>
              <a:rPr lang="en-GB" dirty="0">
                <a:solidFill>
                  <a:schemeClr val="tx2"/>
                </a:solidFill>
              </a:rPr>
              <a:t>Ops</a:t>
            </a:r>
            <a:r>
              <a:rPr lang="en-GB" dirty="0"/>
              <a:t> Service</a:t>
            </a:r>
          </a:p>
        </p:txBody>
      </p:sp>
      <p:pic>
        <p:nvPicPr>
          <p:cNvPr id="2050" name="Picture 2" descr="Resultado de imagen para azure devops service">
            <a:extLst>
              <a:ext uri="{FF2B5EF4-FFF2-40B4-BE49-F238E27FC236}">
                <a16:creationId xmlns:a16="http://schemas.microsoft.com/office/drawing/2014/main" id="{C8358B7D-5227-42D3-82C3-E0EE10D6DF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51500" y="1241829"/>
            <a:ext cx="6540500" cy="56161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74142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A58F90E-D7EF-4C84-AA61-650CE7F9EE11}"/>
              </a:ext>
            </a:extLst>
          </p:cNvPr>
          <p:cNvSpPr>
            <a:spLocks noGrp="1"/>
          </p:cNvSpPr>
          <p:nvPr>
            <p:ph type="title"/>
          </p:nvPr>
        </p:nvSpPr>
        <p:spPr/>
        <p:txBody>
          <a:bodyPr/>
          <a:lstStyle/>
          <a:p>
            <a:r>
              <a:rPr lang="en-GB" dirty="0"/>
              <a:t>Azure Dev</a:t>
            </a:r>
            <a:r>
              <a:rPr lang="en-GB" dirty="0">
                <a:solidFill>
                  <a:schemeClr val="tx2"/>
                </a:solidFill>
              </a:rPr>
              <a:t>Ops</a:t>
            </a:r>
            <a:r>
              <a:rPr lang="en-GB" dirty="0"/>
              <a:t> services – Azure Boards</a:t>
            </a:r>
          </a:p>
        </p:txBody>
      </p:sp>
      <p:pic>
        <p:nvPicPr>
          <p:cNvPr id="3074" name="Picture 2" descr="https://azurecomcdn.azureedge.net/cvt-8084cead9942523959fa38201d32bfac08973270ff50d7e53f42adb6c4234fd7/images/page/services/devops/boards/screenshot.jpg">
            <a:extLst>
              <a:ext uri="{FF2B5EF4-FFF2-40B4-BE49-F238E27FC236}">
                <a16:creationId xmlns:a16="http://schemas.microsoft.com/office/drawing/2014/main" id="{7421A86E-AFE9-48BD-AED1-CB38C37ED8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66426" y="1023565"/>
            <a:ext cx="8859147" cy="56480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6143201"/>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4B723-BA8B-4395-BAC9-79401E6B73AD}"/>
              </a:ext>
            </a:extLst>
          </p:cNvPr>
          <p:cNvSpPr>
            <a:spLocks noGrp="1"/>
          </p:cNvSpPr>
          <p:nvPr>
            <p:ph type="title"/>
          </p:nvPr>
        </p:nvSpPr>
        <p:spPr/>
        <p:txBody>
          <a:bodyPr/>
          <a:lstStyle/>
          <a:p>
            <a:r>
              <a:rPr lang="en-GB" dirty="0"/>
              <a:t>Azure Dev</a:t>
            </a:r>
            <a:r>
              <a:rPr lang="en-GB" dirty="0">
                <a:solidFill>
                  <a:schemeClr val="tx2"/>
                </a:solidFill>
              </a:rPr>
              <a:t>Ops</a:t>
            </a:r>
            <a:r>
              <a:rPr lang="en-GB" dirty="0"/>
              <a:t> services – Azure Pipelines</a:t>
            </a:r>
          </a:p>
        </p:txBody>
      </p:sp>
      <p:sp>
        <p:nvSpPr>
          <p:cNvPr id="3" name="Footer Placeholder 2">
            <a:extLst>
              <a:ext uri="{FF2B5EF4-FFF2-40B4-BE49-F238E27FC236}">
                <a16:creationId xmlns:a16="http://schemas.microsoft.com/office/drawing/2014/main" id="{F76E470D-29B6-4393-B5B7-8D87DA529101}"/>
              </a:ext>
            </a:extLst>
          </p:cNvPr>
          <p:cNvSpPr>
            <a:spLocks noGrp="1"/>
          </p:cNvSpPr>
          <p:nvPr>
            <p:ph type="ftr" sz="quarter" idx="3"/>
          </p:nvPr>
        </p:nvSpPr>
        <p:spPr/>
        <p:txBody>
          <a:bodyPr/>
          <a:lstStyle/>
          <a:p>
            <a:r>
              <a:rPr lang="en-US">
                <a:solidFill>
                  <a:schemeClr val="bg1">
                    <a:lumMod val="65000"/>
                  </a:schemeClr>
                </a:solidFill>
              </a:rPr>
              <a:t>© Microsoft Corporation                                                                                  								                                Azure </a:t>
            </a:r>
            <a:endParaRPr lang="en-US" dirty="0">
              <a:solidFill>
                <a:schemeClr val="bg1">
                  <a:lumMod val="65000"/>
                </a:schemeClr>
              </a:solidFill>
            </a:endParaRPr>
          </a:p>
        </p:txBody>
      </p:sp>
      <p:pic>
        <p:nvPicPr>
          <p:cNvPr id="4098" name="Picture 2" descr="https://azurecomcdn.azureedge.net/cvt-8084cead9942523959fa38201d32bfac08973270ff50d7e53f42adb6c4234fd7/images/page/services/devops/pipelines/screenshot.jpg">
            <a:extLst>
              <a:ext uri="{FF2B5EF4-FFF2-40B4-BE49-F238E27FC236}">
                <a16:creationId xmlns:a16="http://schemas.microsoft.com/office/drawing/2014/main" id="{E23CFED5-3033-4505-8225-8FD75A8999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0825" y="1024247"/>
            <a:ext cx="9150350" cy="58337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1607254"/>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35C7D7-11AD-4048-B4BA-AAD3184CB0D2}"/>
              </a:ext>
            </a:extLst>
          </p:cNvPr>
          <p:cNvSpPr>
            <a:spLocks noGrp="1"/>
          </p:cNvSpPr>
          <p:nvPr>
            <p:ph type="title"/>
          </p:nvPr>
        </p:nvSpPr>
        <p:spPr/>
        <p:txBody>
          <a:bodyPr/>
          <a:lstStyle/>
          <a:p>
            <a:r>
              <a:rPr lang="en-GB" dirty="0"/>
              <a:t>Azure Dev</a:t>
            </a:r>
            <a:r>
              <a:rPr lang="en-GB" dirty="0">
                <a:solidFill>
                  <a:schemeClr val="tx2"/>
                </a:solidFill>
              </a:rPr>
              <a:t>Ops</a:t>
            </a:r>
            <a:r>
              <a:rPr lang="en-GB" dirty="0"/>
              <a:t> services – Azure Repos</a:t>
            </a:r>
          </a:p>
        </p:txBody>
      </p:sp>
      <p:sp>
        <p:nvSpPr>
          <p:cNvPr id="3" name="Footer Placeholder 2">
            <a:extLst>
              <a:ext uri="{FF2B5EF4-FFF2-40B4-BE49-F238E27FC236}">
                <a16:creationId xmlns:a16="http://schemas.microsoft.com/office/drawing/2014/main" id="{F85B4B6E-B877-4236-A2CE-916E8D9A74FA}"/>
              </a:ext>
            </a:extLst>
          </p:cNvPr>
          <p:cNvSpPr>
            <a:spLocks noGrp="1"/>
          </p:cNvSpPr>
          <p:nvPr>
            <p:ph type="ftr" sz="quarter" idx="3"/>
          </p:nvPr>
        </p:nvSpPr>
        <p:spPr/>
        <p:txBody>
          <a:bodyPr/>
          <a:lstStyle/>
          <a:p>
            <a:r>
              <a:rPr lang="en-US">
                <a:solidFill>
                  <a:schemeClr val="bg1">
                    <a:lumMod val="65000"/>
                  </a:schemeClr>
                </a:solidFill>
              </a:rPr>
              <a:t>© Microsoft Corporation                                                                                  								                                Azure </a:t>
            </a:r>
            <a:endParaRPr lang="en-US" dirty="0">
              <a:solidFill>
                <a:schemeClr val="bg1">
                  <a:lumMod val="65000"/>
                </a:schemeClr>
              </a:solidFill>
            </a:endParaRPr>
          </a:p>
        </p:txBody>
      </p:sp>
      <p:pic>
        <p:nvPicPr>
          <p:cNvPr id="5122" name="Picture 2" descr="https://azurecomcdn.azureedge.net/cvt-8084cead9942523959fa38201d32bfac08973270ff50d7e53f42adb6c4234fd7/images/page/services/devops/repos/screenshot.jpg">
            <a:extLst>
              <a:ext uri="{FF2B5EF4-FFF2-40B4-BE49-F238E27FC236}">
                <a16:creationId xmlns:a16="http://schemas.microsoft.com/office/drawing/2014/main" id="{86072E9B-21F8-4B49-910B-6EA881B49E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95437" y="1023565"/>
            <a:ext cx="9001125" cy="57386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5958258"/>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Why Dev</a:t>
            </a:r>
            <a:r>
              <a:rPr lang="en-US" dirty="0">
                <a:solidFill>
                  <a:schemeClr val="tx2"/>
                </a:solidFill>
              </a:rPr>
              <a:t>Ops </a:t>
            </a:r>
            <a:r>
              <a:rPr lang="en-US" dirty="0">
                <a:solidFill>
                  <a:schemeClr val="tx1">
                    <a:lumMod val="50000"/>
                  </a:schemeClr>
                </a:solidFill>
              </a:rPr>
              <a:t>is needed?</a:t>
            </a:r>
          </a:p>
        </p:txBody>
      </p:sp>
      <p:sp>
        <p:nvSpPr>
          <p:cNvPr id="4" name="Text Placeholder 3">
            <a:extLst>
              <a:ext uri="{FF2B5EF4-FFF2-40B4-BE49-F238E27FC236}">
                <a16:creationId xmlns:a16="http://schemas.microsoft.com/office/drawing/2014/main" id="{1024B1F1-2523-4F63-A084-24F5519425D4}"/>
              </a:ext>
            </a:extLst>
          </p:cNvPr>
          <p:cNvSpPr>
            <a:spLocks noGrp="1"/>
          </p:cNvSpPr>
          <p:nvPr>
            <p:ph type="body" sz="quarter" idx="10"/>
          </p:nvPr>
        </p:nvSpPr>
        <p:spPr>
          <a:xfrm>
            <a:off x="584200" y="1435497"/>
            <a:ext cx="11018520" cy="3443443"/>
          </a:xfrm>
        </p:spPr>
        <p:txBody>
          <a:bodyPr/>
          <a:lstStyle/>
          <a:p>
            <a:pPr marL="342900" indent="-342900">
              <a:buFont typeface="Arial" panose="020B0604020202020204" pitchFamily="34" charset="0"/>
              <a:buChar char="•"/>
            </a:pPr>
            <a:r>
              <a:rPr lang="en-US" dirty="0"/>
              <a:t>Before DevOps, the development and operation team worked in complete isolation</a:t>
            </a:r>
          </a:p>
          <a:p>
            <a:pPr marL="342900" indent="-342900">
              <a:buFont typeface="Arial" panose="020B0604020202020204" pitchFamily="34" charset="0"/>
              <a:buChar char="•"/>
            </a:pPr>
            <a:r>
              <a:rPr lang="en-US" dirty="0"/>
              <a:t>Testing and Deployment were isolated activities done after design-build. Hence, they consumed more time than actual build cycles</a:t>
            </a:r>
          </a:p>
          <a:p>
            <a:pPr marL="342900" indent="-342900">
              <a:buFont typeface="Arial" panose="020B0604020202020204" pitchFamily="34" charset="0"/>
              <a:buChar char="•"/>
            </a:pPr>
            <a:r>
              <a:rPr lang="en-US" dirty="0"/>
              <a:t>Without using DevOps, team members are spending a large amount of their time in testing, deploying, and designing instead of building the project</a:t>
            </a:r>
          </a:p>
          <a:p>
            <a:pPr marL="342900" indent="-342900">
              <a:buFont typeface="Arial" panose="020B0604020202020204" pitchFamily="34" charset="0"/>
              <a:buChar char="•"/>
            </a:pPr>
            <a:r>
              <a:rPr lang="en-US" dirty="0"/>
              <a:t>Manual code deployment leads to human errors in production</a:t>
            </a:r>
          </a:p>
          <a:p>
            <a:pPr marL="342900" indent="-342900">
              <a:buFont typeface="Arial" panose="020B0604020202020204" pitchFamily="34" charset="0"/>
              <a:buChar char="•"/>
            </a:pPr>
            <a:r>
              <a:rPr lang="en-US" dirty="0"/>
              <a:t>Coding and operation teams have their separate timelines and are not in synch causing further delays</a:t>
            </a:r>
            <a:endParaRPr lang="en-GB" dirty="0"/>
          </a:p>
        </p:txBody>
      </p:sp>
      <p:grpSp>
        <p:nvGrpSpPr>
          <p:cNvPr id="2" name="Grupo 1">
            <a:extLst>
              <a:ext uri="{FF2B5EF4-FFF2-40B4-BE49-F238E27FC236}">
                <a16:creationId xmlns:a16="http://schemas.microsoft.com/office/drawing/2014/main" id="{E21C8EEF-2A92-4AF4-B25A-FE841E7AF3C2}"/>
              </a:ext>
            </a:extLst>
          </p:cNvPr>
          <p:cNvGrpSpPr/>
          <p:nvPr/>
        </p:nvGrpSpPr>
        <p:grpSpPr>
          <a:xfrm>
            <a:off x="9747437" y="4650480"/>
            <a:ext cx="2444563" cy="2207520"/>
            <a:chOff x="7600949" y="3548894"/>
            <a:chExt cx="3240000" cy="2925826"/>
          </a:xfrm>
        </p:grpSpPr>
        <p:sp>
          <p:nvSpPr>
            <p:cNvPr id="8" name="Oval 7">
              <a:extLst>
                <a:ext uri="{FF2B5EF4-FFF2-40B4-BE49-F238E27FC236}">
                  <a16:creationId xmlns:a16="http://schemas.microsoft.com/office/drawing/2014/main" id="{0F9F8C34-C2F9-AA48-A735-3EC9B2D8ED0E}"/>
                </a:ext>
              </a:extLst>
            </p:cNvPr>
            <p:cNvSpPr/>
            <p:nvPr/>
          </p:nvSpPr>
          <p:spPr bwMode="auto">
            <a:xfrm>
              <a:off x="7960949" y="3783393"/>
              <a:ext cx="2520000" cy="2520000"/>
            </a:xfrm>
            <a:prstGeom prst="ellipse">
              <a:avLst/>
            </a:prstGeom>
            <a:solidFill>
              <a:schemeClr val="bg1"/>
            </a:solidFill>
            <a:ln>
              <a:solidFill>
                <a:schemeClr val="tx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Oval 2">
              <a:extLst>
                <a:ext uri="{FF2B5EF4-FFF2-40B4-BE49-F238E27FC236}">
                  <a16:creationId xmlns:a16="http://schemas.microsoft.com/office/drawing/2014/main" id="{E824D4E9-D70F-EA49-85DD-C44299D99CCA}"/>
                </a:ext>
              </a:extLst>
            </p:cNvPr>
            <p:cNvSpPr/>
            <p:nvPr/>
          </p:nvSpPr>
          <p:spPr bwMode="auto">
            <a:xfrm>
              <a:off x="7600949" y="4683393"/>
              <a:ext cx="720000" cy="720000"/>
            </a:xfrm>
            <a:prstGeom prst="ellipse">
              <a:avLst/>
            </a:prstGeom>
            <a:solidFill>
              <a:schemeClr val="tx2"/>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Oval 6">
              <a:extLst>
                <a:ext uri="{FF2B5EF4-FFF2-40B4-BE49-F238E27FC236}">
                  <a16:creationId xmlns:a16="http://schemas.microsoft.com/office/drawing/2014/main" id="{72A2D5AB-EE98-124E-AE91-6C7A38D3064A}"/>
                </a:ext>
              </a:extLst>
            </p:cNvPr>
            <p:cNvSpPr/>
            <p:nvPr/>
          </p:nvSpPr>
          <p:spPr bwMode="auto">
            <a:xfrm>
              <a:off x="8320949" y="3612066"/>
              <a:ext cx="720000" cy="720000"/>
            </a:xfrm>
            <a:prstGeom prst="ellipse">
              <a:avLst/>
            </a:prstGeom>
            <a:solidFill>
              <a:schemeClr val="tx2"/>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Oval 8">
              <a:extLst>
                <a:ext uri="{FF2B5EF4-FFF2-40B4-BE49-F238E27FC236}">
                  <a16:creationId xmlns:a16="http://schemas.microsoft.com/office/drawing/2014/main" id="{B77B3057-C1A5-484C-8B0D-2AC13B78D671}"/>
                </a:ext>
              </a:extLst>
            </p:cNvPr>
            <p:cNvSpPr/>
            <p:nvPr/>
          </p:nvSpPr>
          <p:spPr bwMode="auto">
            <a:xfrm>
              <a:off x="9400949" y="3548894"/>
              <a:ext cx="720000" cy="720000"/>
            </a:xfrm>
            <a:prstGeom prst="ellipse">
              <a:avLst/>
            </a:prstGeom>
            <a:solidFill>
              <a:schemeClr val="tx2"/>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Oval 9">
              <a:extLst>
                <a:ext uri="{FF2B5EF4-FFF2-40B4-BE49-F238E27FC236}">
                  <a16:creationId xmlns:a16="http://schemas.microsoft.com/office/drawing/2014/main" id="{F6BE7352-D8B3-5F40-891B-9A2BEBBEC3C7}"/>
                </a:ext>
              </a:extLst>
            </p:cNvPr>
            <p:cNvSpPr/>
            <p:nvPr/>
          </p:nvSpPr>
          <p:spPr bwMode="auto">
            <a:xfrm>
              <a:off x="10120949" y="4683393"/>
              <a:ext cx="720000" cy="720000"/>
            </a:xfrm>
            <a:prstGeom prst="ellipse">
              <a:avLst/>
            </a:prstGeom>
            <a:solidFill>
              <a:schemeClr val="tx2"/>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Oval 10">
              <a:extLst>
                <a:ext uri="{FF2B5EF4-FFF2-40B4-BE49-F238E27FC236}">
                  <a16:creationId xmlns:a16="http://schemas.microsoft.com/office/drawing/2014/main" id="{9EDD0C01-1F09-3448-B4F4-7B02776F70A8}"/>
                </a:ext>
              </a:extLst>
            </p:cNvPr>
            <p:cNvSpPr/>
            <p:nvPr/>
          </p:nvSpPr>
          <p:spPr bwMode="auto">
            <a:xfrm>
              <a:off x="9400949" y="5741776"/>
              <a:ext cx="720000" cy="720000"/>
            </a:xfrm>
            <a:prstGeom prst="ellipse">
              <a:avLst/>
            </a:prstGeom>
            <a:solidFill>
              <a:schemeClr val="tx2"/>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Oval 11">
              <a:extLst>
                <a:ext uri="{FF2B5EF4-FFF2-40B4-BE49-F238E27FC236}">
                  <a16:creationId xmlns:a16="http://schemas.microsoft.com/office/drawing/2014/main" id="{A1A7DAAC-8490-5D43-A2B1-0918D1045DA2}"/>
                </a:ext>
              </a:extLst>
            </p:cNvPr>
            <p:cNvSpPr/>
            <p:nvPr/>
          </p:nvSpPr>
          <p:spPr bwMode="auto">
            <a:xfrm>
              <a:off x="8320949" y="5754720"/>
              <a:ext cx="720000" cy="720000"/>
            </a:xfrm>
            <a:prstGeom prst="ellipse">
              <a:avLst/>
            </a:prstGeom>
            <a:solidFill>
              <a:schemeClr val="tx2"/>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0" name="Picture 19">
              <a:extLst>
                <a:ext uri="{FF2B5EF4-FFF2-40B4-BE49-F238E27FC236}">
                  <a16:creationId xmlns:a16="http://schemas.microsoft.com/office/drawing/2014/main" id="{57FA4331-1B35-F048-A429-737795750451}"/>
                </a:ext>
              </a:extLst>
            </p:cNvPr>
            <p:cNvPicPr>
              <a:picLocks noChangeAspect="1"/>
            </p:cNvPicPr>
            <p:nvPr/>
          </p:nvPicPr>
          <p:blipFill>
            <a:blip r:embed="rId3"/>
            <a:stretch>
              <a:fillRect/>
            </a:stretch>
          </p:blipFill>
          <p:spPr>
            <a:xfrm flipH="1">
              <a:off x="8751737" y="4536123"/>
              <a:ext cx="938423" cy="938423"/>
            </a:xfrm>
            <a:prstGeom prst="rect">
              <a:avLst/>
            </a:prstGeom>
          </p:spPr>
        </p:pic>
      </p:grpSp>
    </p:spTree>
    <p:extLst>
      <p:ext uri="{BB962C8B-B14F-4D97-AF65-F5344CB8AC3E}">
        <p14:creationId xmlns:p14="http://schemas.microsoft.com/office/powerpoint/2010/main" val="670446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2B4B22-27D7-42F2-8C88-98DEE5E3EB4F}"/>
              </a:ext>
            </a:extLst>
          </p:cNvPr>
          <p:cNvSpPr>
            <a:spLocks noGrp="1"/>
          </p:cNvSpPr>
          <p:nvPr>
            <p:ph type="title"/>
          </p:nvPr>
        </p:nvSpPr>
        <p:spPr/>
        <p:txBody>
          <a:bodyPr/>
          <a:lstStyle/>
          <a:p>
            <a:r>
              <a:rPr lang="en-GB" dirty="0"/>
              <a:t>Azure Dev</a:t>
            </a:r>
            <a:r>
              <a:rPr lang="en-GB" dirty="0">
                <a:solidFill>
                  <a:schemeClr val="tx2"/>
                </a:solidFill>
              </a:rPr>
              <a:t>Ops</a:t>
            </a:r>
            <a:r>
              <a:rPr lang="en-GB" dirty="0"/>
              <a:t> services – Azure Test Plans</a:t>
            </a:r>
          </a:p>
        </p:txBody>
      </p:sp>
      <p:sp>
        <p:nvSpPr>
          <p:cNvPr id="3" name="Footer Placeholder 2">
            <a:extLst>
              <a:ext uri="{FF2B5EF4-FFF2-40B4-BE49-F238E27FC236}">
                <a16:creationId xmlns:a16="http://schemas.microsoft.com/office/drawing/2014/main" id="{56250BDB-4C56-448F-97AD-06464622E2DB}"/>
              </a:ext>
            </a:extLst>
          </p:cNvPr>
          <p:cNvSpPr>
            <a:spLocks noGrp="1"/>
          </p:cNvSpPr>
          <p:nvPr>
            <p:ph type="ftr" sz="quarter" idx="3"/>
          </p:nvPr>
        </p:nvSpPr>
        <p:spPr/>
        <p:txBody>
          <a:bodyPr/>
          <a:lstStyle/>
          <a:p>
            <a:r>
              <a:rPr lang="en-US">
                <a:solidFill>
                  <a:schemeClr val="bg1">
                    <a:lumMod val="65000"/>
                  </a:schemeClr>
                </a:solidFill>
              </a:rPr>
              <a:t>© Microsoft Corporation                                                                                  								                                Azure </a:t>
            </a:r>
            <a:endParaRPr lang="en-US" dirty="0">
              <a:solidFill>
                <a:schemeClr val="bg1">
                  <a:lumMod val="65000"/>
                </a:schemeClr>
              </a:solidFill>
            </a:endParaRPr>
          </a:p>
        </p:txBody>
      </p:sp>
      <p:pic>
        <p:nvPicPr>
          <p:cNvPr id="6146" name="Picture 2" descr="https://azurecomcdn.azureedge.net/cvt-8084cead9942523959fa38201d32bfac08973270ff50d7e53f42adb6c4234fd7/images/page/services/devops/test-plans/screenshot.jpg">
            <a:extLst>
              <a:ext uri="{FF2B5EF4-FFF2-40B4-BE49-F238E27FC236}">
                <a16:creationId xmlns:a16="http://schemas.microsoft.com/office/drawing/2014/main" id="{753643A7-B00C-4106-A4CA-508E27D80E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75255" y="1018174"/>
            <a:ext cx="9159875" cy="58398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5115378"/>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49216B-F7CB-4928-AAF0-08937C29CABF}"/>
              </a:ext>
            </a:extLst>
          </p:cNvPr>
          <p:cNvSpPr>
            <a:spLocks noGrp="1"/>
          </p:cNvSpPr>
          <p:nvPr>
            <p:ph type="title"/>
          </p:nvPr>
        </p:nvSpPr>
        <p:spPr>
          <a:xfrm>
            <a:off x="455995" y="620428"/>
            <a:ext cx="11306469" cy="397545"/>
          </a:xfrm>
        </p:spPr>
        <p:txBody>
          <a:bodyPr/>
          <a:lstStyle/>
          <a:p>
            <a:r>
              <a:rPr lang="en-GB" dirty="0"/>
              <a:t>Azure Dev</a:t>
            </a:r>
            <a:r>
              <a:rPr lang="en-GB" dirty="0">
                <a:solidFill>
                  <a:schemeClr val="tx2"/>
                </a:solidFill>
              </a:rPr>
              <a:t>Ops</a:t>
            </a:r>
            <a:r>
              <a:rPr lang="en-GB" dirty="0"/>
              <a:t> services – Azure </a:t>
            </a:r>
            <a:r>
              <a:rPr lang="en-GB" b="1" dirty="0" err="1"/>
              <a:t>Artifacts</a:t>
            </a:r>
            <a:r>
              <a:rPr lang="en-GB" b="1" dirty="0"/>
              <a:t> </a:t>
            </a:r>
            <a:endParaRPr lang="en-GB" dirty="0"/>
          </a:p>
        </p:txBody>
      </p:sp>
      <p:sp>
        <p:nvSpPr>
          <p:cNvPr id="3" name="Footer Placeholder 2">
            <a:extLst>
              <a:ext uri="{FF2B5EF4-FFF2-40B4-BE49-F238E27FC236}">
                <a16:creationId xmlns:a16="http://schemas.microsoft.com/office/drawing/2014/main" id="{373A73CE-5335-4AC7-8274-563B6CF67D2A}"/>
              </a:ext>
            </a:extLst>
          </p:cNvPr>
          <p:cNvSpPr>
            <a:spLocks noGrp="1"/>
          </p:cNvSpPr>
          <p:nvPr>
            <p:ph type="ftr" sz="quarter" idx="3"/>
          </p:nvPr>
        </p:nvSpPr>
        <p:spPr/>
        <p:txBody>
          <a:bodyPr/>
          <a:lstStyle/>
          <a:p>
            <a:r>
              <a:rPr lang="en-US">
                <a:solidFill>
                  <a:schemeClr val="bg1">
                    <a:lumMod val="65000"/>
                  </a:schemeClr>
                </a:solidFill>
              </a:rPr>
              <a:t>© Microsoft Corporation                                                                                  								                                Azure </a:t>
            </a:r>
            <a:endParaRPr lang="en-US" dirty="0">
              <a:solidFill>
                <a:schemeClr val="bg1">
                  <a:lumMod val="65000"/>
                </a:schemeClr>
              </a:solidFill>
            </a:endParaRPr>
          </a:p>
        </p:txBody>
      </p:sp>
      <p:pic>
        <p:nvPicPr>
          <p:cNvPr id="7170" name="Picture 2" descr="https://azurecomcdn.azureedge.net/cvt-8084cead9942523959fa38201d32bfac08973270ff50d7e53f42adb6c4234fd7/images/page/services/devops/artifacts/screenshot.jpg">
            <a:extLst>
              <a:ext uri="{FF2B5EF4-FFF2-40B4-BE49-F238E27FC236}">
                <a16:creationId xmlns:a16="http://schemas.microsoft.com/office/drawing/2014/main" id="{E7962796-765F-4CF3-8DCB-3AFF41C627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08125" y="1008053"/>
            <a:ext cx="9175750" cy="58499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5701443"/>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37143A6-7643-4B41-A69F-8260AC4C1B30}"/>
              </a:ext>
            </a:extLst>
          </p:cNvPr>
          <p:cNvSpPr/>
          <p:nvPr/>
        </p:nvSpPr>
        <p:spPr>
          <a:xfrm>
            <a:off x="544670" y="1901472"/>
            <a:ext cx="6663404" cy="3757952"/>
          </a:xfrm>
          <a:prstGeom prst="rect">
            <a:avLst/>
          </a:prstGeom>
        </p:spPr>
        <p:txBody>
          <a:bodyPr wrap="square">
            <a:spAutoFit/>
          </a:bodyPr>
          <a:lstStyle/>
          <a:p>
            <a:pPr marL="285750" lvl="0" indent="-285750" defTabSz="896386">
              <a:lnSpc>
                <a:spcPct val="90000"/>
              </a:lnSpc>
              <a:spcBef>
                <a:spcPts val="588"/>
              </a:spcBef>
              <a:buFont typeface="Arial" panose="020B0604020202020204" pitchFamily="34" charset="0"/>
              <a:buChar char="•"/>
              <a:defRPr/>
            </a:pPr>
            <a:r>
              <a:rPr lang="en-US" sz="3600" dirty="0">
                <a:solidFill>
                  <a:schemeClr val="bg1"/>
                </a:solidFill>
                <a:hlinkClick r:id="rId3"/>
              </a:rPr>
              <a:t>Security Engineering – Secure DevOps</a:t>
            </a:r>
            <a:endParaRPr lang="en-US" sz="6600" dirty="0">
              <a:solidFill>
                <a:schemeClr val="bg1"/>
              </a:solidFill>
              <a:latin typeface="Segoe UI Light" panose="020B0502040204020203" pitchFamily="34" charset="0"/>
            </a:endParaRPr>
          </a:p>
          <a:p>
            <a:pPr marL="285750" lvl="0" indent="-285750" defTabSz="896386">
              <a:lnSpc>
                <a:spcPct val="90000"/>
              </a:lnSpc>
              <a:spcBef>
                <a:spcPts val="588"/>
              </a:spcBef>
              <a:buFont typeface="Arial" panose="020B0604020202020204" pitchFamily="34" charset="0"/>
              <a:buChar char="•"/>
              <a:defRPr/>
            </a:pPr>
            <a:endParaRPr kumimoji="0" lang="en-US" sz="3200" b="0" i="0" u="none" strike="noStrike" kern="1200" cap="none" spc="0" normalizeH="0" baseline="0" noProof="0" dirty="0">
              <a:ln>
                <a:noFill/>
              </a:ln>
              <a:solidFill>
                <a:schemeClr val="accent1"/>
              </a:solidFill>
              <a:effectLst/>
              <a:uLnTx/>
              <a:uFillTx/>
              <a:latin typeface="Segoe UI Light" panose="020B0502040204020203" pitchFamily="34" charset="0"/>
            </a:endParaRPr>
          </a:p>
          <a:p>
            <a:pPr marL="285750" lvl="0" indent="-285750" defTabSz="896386">
              <a:lnSpc>
                <a:spcPct val="90000"/>
              </a:lnSpc>
              <a:spcBef>
                <a:spcPts val="588"/>
              </a:spcBef>
              <a:buFont typeface="Arial" panose="020B0604020202020204" pitchFamily="34" charset="0"/>
              <a:buChar char="•"/>
              <a:defRPr/>
            </a:pPr>
            <a:r>
              <a:rPr lang="en-US" sz="3600" dirty="0">
                <a:solidFill>
                  <a:schemeClr val="bg1"/>
                </a:solidFill>
                <a:hlinkClick r:id="rId4"/>
              </a:rPr>
              <a:t>DevOps, Git, and Agile updates from the team building Azure DevOps</a:t>
            </a:r>
            <a:endParaRPr kumimoji="0" lang="en-ZA" sz="6600" b="0" i="0" u="none" strike="noStrike" kern="1200" cap="none" spc="0" normalizeH="0" baseline="0" noProof="0" dirty="0">
              <a:ln>
                <a:noFill/>
              </a:ln>
              <a:solidFill>
                <a:schemeClr val="bg1"/>
              </a:solidFill>
              <a:effectLst/>
              <a:uLnTx/>
              <a:uFillTx/>
              <a:latin typeface="Segoe UI Light" panose="020B0502040204020203" pitchFamily="34" charset="0"/>
            </a:endParaRPr>
          </a:p>
          <a:p>
            <a:pPr marL="285750" marR="0" lvl="0" indent="-285750" algn="l" defTabSz="896386" rtl="0" eaLnBrk="1" fontAlgn="auto" latinLnBrk="0" hangingPunct="1">
              <a:lnSpc>
                <a:spcPct val="90000"/>
              </a:lnSpc>
              <a:spcBef>
                <a:spcPts val="588"/>
              </a:spcBef>
              <a:spcAft>
                <a:spcPts val="0"/>
              </a:spcAft>
              <a:buClrTx/>
              <a:buSzTx/>
              <a:buFont typeface="Arial" panose="020B0604020202020204" pitchFamily="34" charset="0"/>
              <a:buChar char="•"/>
              <a:tabLst/>
              <a:defRPr/>
            </a:pPr>
            <a:endParaRPr kumimoji="0" lang="en-ZA" sz="36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mn-cs"/>
            </a:endParaRPr>
          </a:p>
        </p:txBody>
      </p:sp>
      <p:sp>
        <p:nvSpPr>
          <p:cNvPr id="7" name="Rectangle 6">
            <a:extLst>
              <a:ext uri="{FF2B5EF4-FFF2-40B4-BE49-F238E27FC236}">
                <a16:creationId xmlns:a16="http://schemas.microsoft.com/office/drawing/2014/main" id="{31907C1F-C90A-4DFD-8C9A-4ED8CA652054}"/>
              </a:ext>
            </a:extLst>
          </p:cNvPr>
          <p:cNvSpPr/>
          <p:nvPr/>
        </p:nvSpPr>
        <p:spPr>
          <a:xfrm>
            <a:off x="7334690" y="6323410"/>
            <a:ext cx="2925801" cy="341632"/>
          </a:xfrm>
          <a:prstGeom prst="rect">
            <a:avLst/>
          </a:prstGeom>
        </p:spPr>
        <p:txBody>
          <a:bodyPr wrap="none">
            <a:spAutoFit/>
          </a:bodyPr>
          <a:lstStyle/>
          <a:p>
            <a:pPr marL="0" marR="0" lvl="0" indent="0" algn="l" defTabSz="896386" rtl="0" eaLnBrk="1" fontAlgn="auto" latinLnBrk="0" hangingPunct="1">
              <a:lnSpc>
                <a:spcPct val="90000"/>
              </a:lnSpc>
              <a:spcBef>
                <a:spcPts val="588"/>
              </a:spcBef>
              <a:spcAft>
                <a:spcPts val="0"/>
              </a:spcAft>
              <a:buClrTx/>
              <a:buSzTx/>
              <a:buFontTx/>
              <a:buNone/>
              <a:tabLst/>
              <a:defRPr/>
            </a:pPr>
            <a:r>
              <a:rPr kumimoji="0" lang="en-ZA" sz="1800" b="0" i="0" u="none" strike="noStrike" kern="0" cap="none" spc="0" normalizeH="0" baseline="0" noProof="0" dirty="0">
                <a:ln>
                  <a:noFill/>
                </a:ln>
                <a:solidFill>
                  <a:srgbClr val="FFFFFF"/>
                </a:solidFill>
                <a:effectLst/>
                <a:uLnTx/>
                <a:uFillTx/>
                <a:latin typeface="Segoe UI Semilight"/>
                <a:ea typeface="+mn-ea"/>
                <a:cs typeface="+mn-cs"/>
              </a:rPr>
              <a:t>facebook.com/MSFTDev.US</a:t>
            </a:r>
          </a:p>
        </p:txBody>
      </p:sp>
      <p:pic>
        <p:nvPicPr>
          <p:cNvPr id="9" name="Picture 8">
            <a:extLst>
              <a:ext uri="{FF2B5EF4-FFF2-40B4-BE49-F238E27FC236}">
                <a16:creationId xmlns:a16="http://schemas.microsoft.com/office/drawing/2014/main" id="{B0E09D06-DBE2-4EF2-9D05-0AC73C5993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43165" y="6273517"/>
            <a:ext cx="391525" cy="391525"/>
          </a:xfrm>
          <a:prstGeom prst="rect">
            <a:avLst/>
          </a:prstGeom>
        </p:spPr>
      </p:pic>
      <p:pic>
        <p:nvPicPr>
          <p:cNvPr id="11" name="Picture 10">
            <a:extLst>
              <a:ext uri="{FF2B5EF4-FFF2-40B4-BE49-F238E27FC236}">
                <a16:creationId xmlns:a16="http://schemas.microsoft.com/office/drawing/2014/main" id="{F362794F-E1B7-44B0-A9B5-7A0C64258EF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318079" y="6343034"/>
            <a:ext cx="443393" cy="322008"/>
          </a:xfrm>
          <a:prstGeom prst="rect">
            <a:avLst/>
          </a:prstGeom>
        </p:spPr>
      </p:pic>
      <p:sp>
        <p:nvSpPr>
          <p:cNvPr id="17" name="Rectangle 16">
            <a:extLst>
              <a:ext uri="{FF2B5EF4-FFF2-40B4-BE49-F238E27FC236}">
                <a16:creationId xmlns:a16="http://schemas.microsoft.com/office/drawing/2014/main" id="{066FA64E-4994-4718-A44E-8B40B90CD77F}"/>
              </a:ext>
            </a:extLst>
          </p:cNvPr>
          <p:cNvSpPr/>
          <p:nvPr/>
        </p:nvSpPr>
        <p:spPr>
          <a:xfrm>
            <a:off x="10819060" y="6343034"/>
            <a:ext cx="1138453" cy="341632"/>
          </a:xfrm>
          <a:prstGeom prst="rect">
            <a:avLst/>
          </a:prstGeom>
        </p:spPr>
        <p:txBody>
          <a:bodyPr wrap="none">
            <a:spAutoFit/>
          </a:bodyPr>
          <a:lstStyle/>
          <a:p>
            <a:pPr marL="0" marR="0" lvl="0" indent="0" algn="l" defTabSz="896386" rtl="0" eaLnBrk="1" fontAlgn="auto" latinLnBrk="0" hangingPunct="1">
              <a:lnSpc>
                <a:spcPct val="90000"/>
              </a:lnSpc>
              <a:spcBef>
                <a:spcPts val="588"/>
              </a:spcBef>
              <a:spcAft>
                <a:spcPts val="0"/>
              </a:spcAft>
              <a:buClrTx/>
              <a:buSzTx/>
              <a:buFontTx/>
              <a:buNone/>
              <a:tabLst/>
              <a:defRPr/>
            </a:pPr>
            <a:r>
              <a:rPr kumimoji="0" lang="en-ZA" sz="1800" b="0" i="0" u="none" strike="noStrike" kern="0" cap="none" spc="0" normalizeH="0" baseline="0" noProof="0" dirty="0">
                <a:ln>
                  <a:noFill/>
                </a:ln>
                <a:solidFill>
                  <a:srgbClr val="FFFFFF"/>
                </a:solidFill>
                <a:effectLst/>
                <a:uLnTx/>
                <a:uFillTx/>
                <a:latin typeface="Segoe UI Semilight"/>
                <a:ea typeface="+mn-ea"/>
                <a:cs typeface="+mn-cs"/>
              </a:rPr>
              <a:t>@MSDEV</a:t>
            </a:r>
          </a:p>
        </p:txBody>
      </p:sp>
      <p:sp>
        <p:nvSpPr>
          <p:cNvPr id="2" name="TextBox 1">
            <a:extLst>
              <a:ext uri="{FF2B5EF4-FFF2-40B4-BE49-F238E27FC236}">
                <a16:creationId xmlns:a16="http://schemas.microsoft.com/office/drawing/2014/main" id="{16B70F0E-22A5-4A04-AA0F-F992D55D83B9}"/>
              </a:ext>
            </a:extLst>
          </p:cNvPr>
          <p:cNvSpPr txBox="1"/>
          <p:nvPr/>
        </p:nvSpPr>
        <p:spPr>
          <a:xfrm>
            <a:off x="544670" y="996696"/>
            <a:ext cx="4733860" cy="627864"/>
          </a:xfrm>
          <a:prstGeom prst="rect">
            <a:avLst/>
          </a:prstGeom>
          <a:noFill/>
        </p:spPr>
        <p:txBody>
          <a:bodyPr wrap="none" lIns="182880" tIns="146304" rIns="182880" bIns="146304" rtlCol="0">
            <a:spAutoFit/>
          </a:bodyPr>
          <a:lstStyle/>
          <a:p>
            <a:pPr lvl="0" defTabSz="896386">
              <a:lnSpc>
                <a:spcPct val="90000"/>
              </a:lnSpc>
              <a:spcBef>
                <a:spcPts val="588"/>
              </a:spcBef>
              <a:defRPr/>
            </a:pPr>
            <a:r>
              <a:rPr lang="en-US" sz="2400" dirty="0">
                <a:solidFill>
                  <a:schemeClr val="accent1"/>
                </a:solidFill>
              </a:rPr>
              <a:t>Continue with your own journey</a:t>
            </a:r>
          </a:p>
        </p:txBody>
      </p:sp>
    </p:spTree>
    <p:extLst>
      <p:ext uri="{BB962C8B-B14F-4D97-AF65-F5344CB8AC3E}">
        <p14:creationId xmlns:p14="http://schemas.microsoft.com/office/powerpoint/2010/main" val="13753927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45F54D1-5626-4242-87DF-4594984FA916}"/>
              </a:ext>
            </a:extLst>
          </p:cNvPr>
          <p:cNvSpPr txBox="1"/>
          <p:nvPr/>
        </p:nvSpPr>
        <p:spPr>
          <a:xfrm>
            <a:off x="1557670" y="1876647"/>
            <a:ext cx="8670851" cy="1107996"/>
          </a:xfrm>
          <a:prstGeom prst="rect">
            <a:avLst/>
          </a:prstGeom>
          <a:noFill/>
        </p:spPr>
        <p:txBody>
          <a:bodyPr wrap="square" lIns="0" tIns="0" rIns="0" bIns="0" rtlCol="0">
            <a:spAutoFit/>
          </a:bodyPr>
          <a:lstStyle/>
          <a:p>
            <a:pPr algn="l"/>
            <a:r>
              <a:rPr lang="en-US" sz="7200" dirty="0">
                <a:gradFill>
                  <a:gsLst>
                    <a:gs pos="2917">
                      <a:schemeClr val="tx1"/>
                    </a:gs>
                    <a:gs pos="30000">
                      <a:schemeClr val="tx1"/>
                    </a:gs>
                  </a:gsLst>
                  <a:lin ang="5400000" scaled="0"/>
                </a:gradFill>
              </a:rPr>
              <a:t>Thank You</a:t>
            </a:r>
          </a:p>
        </p:txBody>
      </p:sp>
    </p:spTree>
    <p:extLst>
      <p:ext uri="{BB962C8B-B14F-4D97-AF65-F5344CB8AC3E}">
        <p14:creationId xmlns:p14="http://schemas.microsoft.com/office/powerpoint/2010/main" val="2402828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B57C358-8204-4123-AE03-149F99EBF347}"/>
              </a:ext>
            </a:extLst>
          </p:cNvPr>
          <p:cNvSpPr>
            <a:spLocks noGrp="1"/>
          </p:cNvSpPr>
          <p:nvPr>
            <p:ph type="title"/>
          </p:nvPr>
        </p:nvSpPr>
        <p:spPr>
          <a:xfrm>
            <a:off x="423232" y="2768140"/>
            <a:ext cx="6564802" cy="939040"/>
          </a:xfrm>
        </p:spPr>
        <p:txBody>
          <a:bodyPr/>
          <a:lstStyle/>
          <a:p>
            <a:r>
              <a:rPr lang="en-US" dirty="0"/>
              <a:t>Get the Latest…</a:t>
            </a:r>
          </a:p>
        </p:txBody>
      </p:sp>
    </p:spTree>
    <p:extLst>
      <p:ext uri="{BB962C8B-B14F-4D97-AF65-F5344CB8AC3E}">
        <p14:creationId xmlns:p14="http://schemas.microsoft.com/office/powerpoint/2010/main" val="2050965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37143A6-7643-4B41-A69F-8260AC4C1B30}"/>
              </a:ext>
            </a:extLst>
          </p:cNvPr>
          <p:cNvSpPr/>
          <p:nvPr/>
        </p:nvSpPr>
        <p:spPr>
          <a:xfrm>
            <a:off x="544670" y="1901472"/>
            <a:ext cx="6663404" cy="4902881"/>
          </a:xfrm>
          <a:prstGeom prst="rect">
            <a:avLst/>
          </a:prstGeom>
        </p:spPr>
        <p:txBody>
          <a:bodyPr wrap="square">
            <a:spAutoFit/>
          </a:bodyPr>
          <a:lstStyle/>
          <a:p>
            <a:pPr marL="285750" marR="0" lvl="0" indent="-285750" algn="l" defTabSz="896386" rtl="0" eaLnBrk="1" fontAlgn="auto" latinLnBrk="0" hangingPunct="1">
              <a:lnSpc>
                <a:spcPct val="90000"/>
              </a:lnSpc>
              <a:spcBef>
                <a:spcPts val="588"/>
              </a:spcBef>
              <a:spcAft>
                <a:spcPts val="0"/>
              </a:spcAft>
              <a:buClrTx/>
              <a:buSzTx/>
              <a:buFont typeface="Arial" panose="020B0604020202020204" pitchFamily="34" charset="0"/>
              <a:buChar char="•"/>
              <a:tabLst/>
              <a:defRPr/>
            </a:pPr>
            <a:r>
              <a:rPr kumimoji="0" lang="en-US" sz="3600" b="0" i="0" u="none" strike="noStrike" kern="0" cap="none" spc="0" normalizeH="0" baseline="0" noProof="0" dirty="0">
                <a:ln>
                  <a:noFill/>
                </a:ln>
                <a:solidFill>
                  <a:srgbClr val="FFFFFF"/>
                </a:solidFill>
                <a:effectLst/>
                <a:uLnTx/>
                <a:uFillTx/>
                <a:latin typeface="Segoe UI Semilight"/>
                <a:ea typeface="+mn-ea"/>
                <a:cs typeface="+mn-cs"/>
              </a:rPr>
              <a:t>Training &amp; Documentation: </a:t>
            </a:r>
            <a:r>
              <a:rPr kumimoji="0" lang="en-US" sz="3600" b="0" i="0" u="none" strike="noStrike" kern="1200" cap="none" spc="0" normalizeH="0" baseline="0" noProof="0" dirty="0">
                <a:ln>
                  <a:noFill/>
                </a:ln>
                <a:solidFill>
                  <a:srgbClr val="00B0F0"/>
                </a:solidFill>
                <a:effectLst/>
                <a:uLnTx/>
                <a:uFillTx/>
                <a:latin typeface="Segoe UI Light" panose="020B0502040204020203" pitchFamily="34" charset="0"/>
                <a:ea typeface="+mn-ea"/>
                <a:cs typeface="+mn-cs"/>
              </a:rPr>
              <a:t>microsoft.com/learn</a:t>
            </a:r>
          </a:p>
          <a:p>
            <a:pPr marL="285750" marR="0" lvl="0" indent="-285750" algn="l" defTabSz="896386" rtl="0" eaLnBrk="1" fontAlgn="auto" latinLnBrk="0" hangingPunct="1">
              <a:lnSpc>
                <a:spcPct val="90000"/>
              </a:lnSpc>
              <a:spcBef>
                <a:spcPts val="588"/>
              </a:spcBef>
              <a:spcAft>
                <a:spcPts val="0"/>
              </a:spcAft>
              <a:buClrTx/>
              <a:buSzTx/>
              <a:buFont typeface="Arial" panose="020B0604020202020204" pitchFamily="34" charset="0"/>
              <a:buChar char="•"/>
              <a:tabLst/>
              <a:defRPr/>
            </a:pPr>
            <a:r>
              <a:rPr kumimoji="0" lang="en-ZA" sz="3600" b="0" i="0" u="none" strike="noStrike" kern="0" cap="none" spc="0" normalizeH="0" baseline="0" noProof="0" dirty="0">
                <a:ln>
                  <a:noFill/>
                </a:ln>
                <a:solidFill>
                  <a:srgbClr val="FFFFFF"/>
                </a:solidFill>
                <a:effectLst/>
                <a:uLnTx/>
                <a:uFillTx/>
                <a:latin typeface="Segoe UI Semilight"/>
                <a:ea typeface="+mn-ea"/>
                <a:cs typeface="+mn-cs"/>
              </a:rPr>
              <a:t>Events &amp; Resources:</a:t>
            </a:r>
            <a:r>
              <a:rPr kumimoji="0" lang="en-ZA" sz="3600" b="0" i="0" u="none" strike="noStrike" kern="1200" cap="none" spc="0" normalizeH="0" baseline="0" noProof="0" dirty="0">
                <a:ln>
                  <a:noFill/>
                </a:ln>
                <a:solidFill>
                  <a:srgbClr val="0078D7"/>
                </a:solidFill>
                <a:effectLst/>
                <a:uLnTx/>
                <a:uFillTx/>
                <a:latin typeface="Segoe UI Light" panose="020B0502040204020203" pitchFamily="34" charset="0"/>
                <a:ea typeface="+mn-ea"/>
                <a:cs typeface="+mn-cs"/>
              </a:rPr>
              <a:t> </a:t>
            </a:r>
            <a:r>
              <a:rPr kumimoji="0" lang="en-ZA" sz="3600" b="0" i="0" u="none" strike="noStrike" kern="1200" cap="none" spc="0" normalizeH="0" baseline="0" noProof="0" dirty="0">
                <a:ln>
                  <a:noFill/>
                </a:ln>
                <a:solidFill>
                  <a:srgbClr val="00B0F0"/>
                </a:solidFill>
                <a:effectLst/>
                <a:uLnTx/>
                <a:uFillTx/>
                <a:latin typeface="Segoe UI Light" panose="020B0502040204020203" pitchFamily="34" charset="0"/>
                <a:ea typeface="+mn-ea"/>
                <a:cs typeface="+mn-cs"/>
              </a:rPr>
              <a:t>aka.ms/usdevskills</a:t>
            </a:r>
          </a:p>
          <a:p>
            <a:pPr marL="285750" marR="0" lvl="0" indent="-285750" algn="l" defTabSz="896386" rtl="0" eaLnBrk="1" fontAlgn="auto" latinLnBrk="0" hangingPunct="1">
              <a:lnSpc>
                <a:spcPct val="90000"/>
              </a:lnSpc>
              <a:spcBef>
                <a:spcPts val="588"/>
              </a:spcBef>
              <a:spcAft>
                <a:spcPts val="0"/>
              </a:spcAft>
              <a:buClrTx/>
              <a:buSzTx/>
              <a:buFont typeface="Arial" panose="020B0604020202020204" pitchFamily="34" charset="0"/>
              <a:buChar char="•"/>
              <a:tabLst/>
              <a:defRPr/>
            </a:pPr>
            <a:r>
              <a:rPr kumimoji="0" lang="en-US" sz="3600" b="0" i="0" u="none" strike="noStrike" kern="0" cap="none" spc="0" normalizeH="0" baseline="0" noProof="0" dirty="0">
                <a:ln>
                  <a:noFill/>
                </a:ln>
                <a:solidFill>
                  <a:srgbClr val="FFFFFF"/>
                </a:solidFill>
                <a:effectLst/>
                <a:uLnTx/>
                <a:uFillTx/>
                <a:latin typeface="Segoe UI Semilight"/>
                <a:ea typeface="+mn-ea"/>
                <a:cs typeface="+mn-cs"/>
              </a:rPr>
              <a:t>Developer newsletter: </a:t>
            </a:r>
            <a:r>
              <a:rPr kumimoji="0" lang="en-ZA" sz="3600" b="0" i="0" u="none" strike="noStrike" kern="1200" cap="none" spc="0" normalizeH="0" baseline="0" noProof="0" dirty="0">
                <a:ln>
                  <a:noFill/>
                </a:ln>
                <a:solidFill>
                  <a:srgbClr val="00B0F0"/>
                </a:solidFill>
                <a:effectLst/>
                <a:uLnTx/>
                <a:uFillTx/>
                <a:latin typeface="Segoe UI Light" panose="020B0502040204020203" pitchFamily="34" charset="0"/>
                <a:ea typeface="+mn-ea"/>
                <a:cs typeface="+mn-cs"/>
              </a:rPr>
              <a:t>aka.ms/devsubscribe</a:t>
            </a:r>
          </a:p>
          <a:p>
            <a:pPr marL="285750" marR="0" lvl="0" indent="-285750" algn="l" defTabSz="896386" rtl="0" eaLnBrk="1" fontAlgn="auto" latinLnBrk="0" hangingPunct="1">
              <a:lnSpc>
                <a:spcPct val="90000"/>
              </a:lnSpc>
              <a:spcBef>
                <a:spcPts val="588"/>
              </a:spcBef>
              <a:spcAft>
                <a:spcPts val="0"/>
              </a:spcAft>
              <a:buClrTx/>
              <a:buSzTx/>
              <a:buFont typeface="Arial" panose="020B0604020202020204" pitchFamily="34" charset="0"/>
              <a:buChar char="•"/>
              <a:tabLst/>
              <a:defRPr/>
            </a:pPr>
            <a:endParaRPr kumimoji="0" lang="en-ZA" sz="3200" b="0" i="0" u="none" strike="noStrike" kern="1200" cap="none" spc="0" normalizeH="0" baseline="0" noProof="0" dirty="0">
              <a:ln>
                <a:noFill/>
              </a:ln>
              <a:solidFill>
                <a:srgbClr val="0078D7"/>
              </a:solidFill>
              <a:effectLst/>
              <a:uLnTx/>
              <a:uFillTx/>
              <a:latin typeface="Segoe UI Light" panose="020B0502040204020203" pitchFamily="34" charset="0"/>
              <a:ea typeface="+mn-ea"/>
              <a:cs typeface="+mn-cs"/>
            </a:endParaRPr>
          </a:p>
          <a:p>
            <a:pPr marL="285750" marR="0" lvl="0" indent="-285750" algn="l" defTabSz="896386" rtl="0" eaLnBrk="1" fontAlgn="auto" latinLnBrk="0" hangingPunct="1">
              <a:lnSpc>
                <a:spcPct val="90000"/>
              </a:lnSpc>
              <a:spcBef>
                <a:spcPts val="588"/>
              </a:spcBef>
              <a:spcAft>
                <a:spcPts val="0"/>
              </a:spcAft>
              <a:buClrTx/>
              <a:buSzTx/>
              <a:buFont typeface="Arial" panose="020B0604020202020204" pitchFamily="34" charset="0"/>
              <a:buChar char="•"/>
              <a:tabLst/>
              <a:defRPr/>
            </a:pPr>
            <a:endParaRPr kumimoji="0" lang="en-ZA" sz="1800" b="0" i="0" u="none" strike="noStrike" kern="1200" cap="none" spc="0" normalizeH="0" baseline="0" noProof="0" dirty="0">
              <a:ln>
                <a:noFill/>
              </a:ln>
              <a:solidFill>
                <a:srgbClr val="0078D7"/>
              </a:solidFill>
              <a:effectLst/>
              <a:uLnTx/>
              <a:uFillTx/>
              <a:latin typeface="Segoe UI Light" panose="020B0502040204020203" pitchFamily="34" charset="0"/>
              <a:ea typeface="+mn-ea"/>
              <a:cs typeface="+mn-cs"/>
            </a:endParaRPr>
          </a:p>
          <a:p>
            <a:pPr marL="285750" marR="0" lvl="0" indent="-285750" algn="l" defTabSz="896386" rtl="0" eaLnBrk="1" fontAlgn="auto" latinLnBrk="0" hangingPunct="1">
              <a:lnSpc>
                <a:spcPct val="90000"/>
              </a:lnSpc>
              <a:spcBef>
                <a:spcPts val="588"/>
              </a:spcBef>
              <a:spcAft>
                <a:spcPts val="0"/>
              </a:spcAft>
              <a:buClrTx/>
              <a:buSzTx/>
              <a:buFont typeface="Arial" panose="020B0604020202020204" pitchFamily="34" charset="0"/>
              <a:buChar char="•"/>
              <a:tabLst/>
              <a:defRPr/>
            </a:pPr>
            <a:endParaRPr kumimoji="0" lang="en-ZA" sz="1800" b="0" i="0" u="none" strike="noStrike" kern="1200" cap="none" spc="0" normalizeH="0" baseline="0" noProof="0" dirty="0">
              <a:ln>
                <a:noFill/>
              </a:ln>
              <a:solidFill>
                <a:srgbClr val="0078D7"/>
              </a:solidFill>
              <a:effectLst/>
              <a:uLnTx/>
              <a:uFillTx/>
              <a:latin typeface="Segoe UI Light" panose="020B0502040204020203" pitchFamily="34" charset="0"/>
              <a:ea typeface="+mn-ea"/>
              <a:cs typeface="+mn-cs"/>
            </a:endParaRPr>
          </a:p>
          <a:p>
            <a:pPr marL="285750" marR="0" lvl="0" indent="-285750" algn="l" defTabSz="896386" rtl="0" eaLnBrk="1" fontAlgn="auto" latinLnBrk="0" hangingPunct="1">
              <a:lnSpc>
                <a:spcPct val="90000"/>
              </a:lnSpc>
              <a:spcBef>
                <a:spcPts val="588"/>
              </a:spcBef>
              <a:spcAft>
                <a:spcPts val="0"/>
              </a:spcAft>
              <a:buClrTx/>
              <a:buSzTx/>
              <a:buFont typeface="Arial" panose="020B0604020202020204" pitchFamily="34" charset="0"/>
              <a:buChar char="•"/>
              <a:tabLst/>
              <a:defRPr/>
            </a:pPr>
            <a:endParaRPr kumimoji="0" lang="en-ZA" sz="1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mn-cs"/>
            </a:endParaRPr>
          </a:p>
        </p:txBody>
      </p:sp>
      <p:sp>
        <p:nvSpPr>
          <p:cNvPr id="7" name="Rectangle 6">
            <a:extLst>
              <a:ext uri="{FF2B5EF4-FFF2-40B4-BE49-F238E27FC236}">
                <a16:creationId xmlns:a16="http://schemas.microsoft.com/office/drawing/2014/main" id="{31907C1F-C90A-4DFD-8C9A-4ED8CA652054}"/>
              </a:ext>
            </a:extLst>
          </p:cNvPr>
          <p:cNvSpPr/>
          <p:nvPr/>
        </p:nvSpPr>
        <p:spPr>
          <a:xfrm>
            <a:off x="7334690" y="6323410"/>
            <a:ext cx="2925801" cy="341632"/>
          </a:xfrm>
          <a:prstGeom prst="rect">
            <a:avLst/>
          </a:prstGeom>
        </p:spPr>
        <p:txBody>
          <a:bodyPr wrap="none">
            <a:spAutoFit/>
          </a:bodyPr>
          <a:lstStyle/>
          <a:p>
            <a:pPr marL="0" marR="0" lvl="0" indent="0" algn="l" defTabSz="896386" rtl="0" eaLnBrk="1" fontAlgn="auto" latinLnBrk="0" hangingPunct="1">
              <a:lnSpc>
                <a:spcPct val="90000"/>
              </a:lnSpc>
              <a:spcBef>
                <a:spcPts val="588"/>
              </a:spcBef>
              <a:spcAft>
                <a:spcPts val="0"/>
              </a:spcAft>
              <a:buClrTx/>
              <a:buSzTx/>
              <a:buFontTx/>
              <a:buNone/>
              <a:tabLst/>
              <a:defRPr/>
            </a:pPr>
            <a:r>
              <a:rPr kumimoji="0" lang="en-ZA" sz="1800" b="0" i="0" u="none" strike="noStrike" kern="0" cap="none" spc="0" normalizeH="0" baseline="0" noProof="0" dirty="0">
                <a:ln>
                  <a:noFill/>
                </a:ln>
                <a:solidFill>
                  <a:srgbClr val="FFFFFF"/>
                </a:solidFill>
                <a:effectLst/>
                <a:uLnTx/>
                <a:uFillTx/>
                <a:latin typeface="Segoe UI Semilight"/>
                <a:ea typeface="+mn-ea"/>
                <a:cs typeface="+mn-cs"/>
              </a:rPr>
              <a:t>facebook.com/MSFTDev.US</a:t>
            </a:r>
          </a:p>
        </p:txBody>
      </p:sp>
      <p:pic>
        <p:nvPicPr>
          <p:cNvPr id="9" name="Picture 8">
            <a:extLst>
              <a:ext uri="{FF2B5EF4-FFF2-40B4-BE49-F238E27FC236}">
                <a16:creationId xmlns:a16="http://schemas.microsoft.com/office/drawing/2014/main" id="{B0E09D06-DBE2-4EF2-9D05-0AC73C5993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43165" y="6273517"/>
            <a:ext cx="391525" cy="391525"/>
          </a:xfrm>
          <a:prstGeom prst="rect">
            <a:avLst/>
          </a:prstGeom>
        </p:spPr>
      </p:pic>
      <p:pic>
        <p:nvPicPr>
          <p:cNvPr id="11" name="Picture 10">
            <a:extLst>
              <a:ext uri="{FF2B5EF4-FFF2-40B4-BE49-F238E27FC236}">
                <a16:creationId xmlns:a16="http://schemas.microsoft.com/office/drawing/2014/main" id="{F362794F-E1B7-44B0-A9B5-7A0C64258EF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18079" y="6343034"/>
            <a:ext cx="443393" cy="322008"/>
          </a:xfrm>
          <a:prstGeom prst="rect">
            <a:avLst/>
          </a:prstGeom>
        </p:spPr>
      </p:pic>
      <p:sp>
        <p:nvSpPr>
          <p:cNvPr id="17" name="Rectangle 16">
            <a:extLst>
              <a:ext uri="{FF2B5EF4-FFF2-40B4-BE49-F238E27FC236}">
                <a16:creationId xmlns:a16="http://schemas.microsoft.com/office/drawing/2014/main" id="{066FA64E-4994-4718-A44E-8B40B90CD77F}"/>
              </a:ext>
            </a:extLst>
          </p:cNvPr>
          <p:cNvSpPr/>
          <p:nvPr/>
        </p:nvSpPr>
        <p:spPr>
          <a:xfrm>
            <a:off x="10819060" y="6343034"/>
            <a:ext cx="1138453" cy="341632"/>
          </a:xfrm>
          <a:prstGeom prst="rect">
            <a:avLst/>
          </a:prstGeom>
        </p:spPr>
        <p:txBody>
          <a:bodyPr wrap="none">
            <a:spAutoFit/>
          </a:bodyPr>
          <a:lstStyle/>
          <a:p>
            <a:pPr marL="0" marR="0" lvl="0" indent="0" algn="l" defTabSz="896386" rtl="0" eaLnBrk="1" fontAlgn="auto" latinLnBrk="0" hangingPunct="1">
              <a:lnSpc>
                <a:spcPct val="90000"/>
              </a:lnSpc>
              <a:spcBef>
                <a:spcPts val="588"/>
              </a:spcBef>
              <a:spcAft>
                <a:spcPts val="0"/>
              </a:spcAft>
              <a:buClrTx/>
              <a:buSzTx/>
              <a:buFontTx/>
              <a:buNone/>
              <a:tabLst/>
              <a:defRPr/>
            </a:pPr>
            <a:r>
              <a:rPr kumimoji="0" lang="en-ZA" sz="1800" b="0" i="0" u="none" strike="noStrike" kern="0" cap="none" spc="0" normalizeH="0" baseline="0" noProof="0" dirty="0">
                <a:ln>
                  <a:noFill/>
                </a:ln>
                <a:solidFill>
                  <a:srgbClr val="FFFFFF"/>
                </a:solidFill>
                <a:effectLst/>
                <a:uLnTx/>
                <a:uFillTx/>
                <a:latin typeface="Segoe UI Semilight"/>
                <a:ea typeface="+mn-ea"/>
                <a:cs typeface="+mn-cs"/>
              </a:rPr>
              <a:t>@MSDEV</a:t>
            </a:r>
          </a:p>
        </p:txBody>
      </p:sp>
    </p:spTree>
    <p:extLst>
      <p:ext uri="{BB962C8B-B14F-4D97-AF65-F5344CB8AC3E}">
        <p14:creationId xmlns:p14="http://schemas.microsoft.com/office/powerpoint/2010/main" val="1797721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Group 28">
            <a:extLst>
              <a:ext uri="{FF2B5EF4-FFF2-40B4-BE49-F238E27FC236}">
                <a16:creationId xmlns:a16="http://schemas.microsoft.com/office/drawing/2014/main" id="{917F782A-CCC1-44B3-A2ED-FDC1CE3B1BB3}"/>
              </a:ext>
            </a:extLst>
          </p:cNvPr>
          <p:cNvGrpSpPr/>
          <p:nvPr/>
        </p:nvGrpSpPr>
        <p:grpSpPr>
          <a:xfrm>
            <a:off x="-43543" y="1"/>
            <a:ext cx="3913580" cy="6882098"/>
            <a:chOff x="1" y="0"/>
            <a:chExt cx="5575904" cy="6858000"/>
          </a:xfrm>
          <a:solidFill>
            <a:schemeClr val="tx1"/>
          </a:solidFill>
        </p:grpSpPr>
        <p:pic>
          <p:nvPicPr>
            <p:cNvPr id="30" name="Picture 29">
              <a:extLst>
                <a:ext uri="{FF2B5EF4-FFF2-40B4-BE49-F238E27FC236}">
                  <a16:creationId xmlns:a16="http://schemas.microsoft.com/office/drawing/2014/main" id="{169E4E4F-AEBA-48E2-9031-BCF66325FB7C}"/>
                </a:ext>
              </a:extLst>
            </p:cNvPr>
            <p:cNvPicPr>
              <a:picLocks noChangeAspect="1"/>
            </p:cNvPicPr>
            <p:nvPr/>
          </p:nvPicPr>
          <p:blipFill rotWithShape="1">
            <a:blip r:embed="rId3" cstate="email">
              <a:duotone>
                <a:prstClr val="black"/>
                <a:schemeClr val="accent1">
                  <a:tint val="45000"/>
                  <a:satMod val="400000"/>
                </a:schemeClr>
              </a:duotone>
              <a:extLst>
                <a:ext uri="{28A0092B-C50C-407E-A947-70E740481C1C}">
                  <a14:useLocalDpi xmlns:a14="http://schemas.microsoft.com/office/drawing/2010/main"/>
                </a:ext>
              </a:extLst>
            </a:blip>
            <a:srcRect/>
            <a:stretch/>
          </p:blipFill>
          <p:spPr>
            <a:xfrm>
              <a:off x="1" y="0"/>
              <a:ext cx="5549258" cy="6858000"/>
            </a:xfrm>
            <a:custGeom>
              <a:avLst/>
              <a:gdLst>
                <a:gd name="connsiteX0" fmla="*/ 0 w 5549258"/>
                <a:gd name="connsiteY0" fmla="*/ 0 h 6858000"/>
                <a:gd name="connsiteX1" fmla="*/ 4555238 w 5549258"/>
                <a:gd name="connsiteY1" fmla="*/ 0 h 6858000"/>
                <a:gd name="connsiteX2" fmla="*/ 4607389 w 5549258"/>
                <a:gd name="connsiteY2" fmla="*/ 78388 h 6858000"/>
                <a:gd name="connsiteX3" fmla="*/ 5549258 w 5549258"/>
                <a:gd name="connsiteY3" fmla="*/ 3429000 h 6858000"/>
                <a:gd name="connsiteX4" fmla="*/ 4607389 w 5549258"/>
                <a:gd name="connsiteY4" fmla="*/ 6779610 h 6858000"/>
                <a:gd name="connsiteX5" fmla="*/ 4555237 w 5549258"/>
                <a:gd name="connsiteY5" fmla="*/ 6858000 h 6858000"/>
                <a:gd name="connsiteX6" fmla="*/ 0 w 5549258"/>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49258" h="6858000">
                  <a:moveTo>
                    <a:pt x="0" y="0"/>
                  </a:moveTo>
                  <a:lnTo>
                    <a:pt x="4555238" y="0"/>
                  </a:lnTo>
                  <a:lnTo>
                    <a:pt x="4607389" y="78388"/>
                  </a:lnTo>
                  <a:cubicBezTo>
                    <a:pt x="5198943" y="1012718"/>
                    <a:pt x="5549258" y="2172536"/>
                    <a:pt x="5549258" y="3429000"/>
                  </a:cubicBezTo>
                  <a:cubicBezTo>
                    <a:pt x="5549258" y="4685463"/>
                    <a:pt x="5198943" y="5845280"/>
                    <a:pt x="4607389" y="6779610"/>
                  </a:cubicBezTo>
                  <a:lnTo>
                    <a:pt x="4555237" y="6858000"/>
                  </a:lnTo>
                  <a:lnTo>
                    <a:pt x="0" y="6858000"/>
                  </a:lnTo>
                  <a:close/>
                </a:path>
              </a:pathLst>
            </a:custGeom>
            <a:grpFill/>
          </p:spPr>
        </p:pic>
        <p:sp>
          <p:nvSpPr>
            <p:cNvPr id="31" name="Freeform 77">
              <a:extLst>
                <a:ext uri="{FF2B5EF4-FFF2-40B4-BE49-F238E27FC236}">
                  <a16:creationId xmlns:a16="http://schemas.microsoft.com/office/drawing/2014/main" id="{B6F0DEA4-6942-42AF-A50F-033EC8C7E78A}"/>
                </a:ext>
              </a:extLst>
            </p:cNvPr>
            <p:cNvSpPr/>
            <p:nvPr/>
          </p:nvSpPr>
          <p:spPr>
            <a:xfrm rot="10800000">
              <a:off x="26647" y="0"/>
              <a:ext cx="5549258" cy="6858000"/>
            </a:xfrm>
            <a:custGeom>
              <a:avLst/>
              <a:gdLst>
                <a:gd name="connsiteX0" fmla="*/ 1174138 w 6554787"/>
                <a:gd name="connsiteY0" fmla="*/ 0 h 6857999"/>
                <a:gd name="connsiteX1" fmla="*/ 6554787 w 6554787"/>
                <a:gd name="connsiteY1" fmla="*/ 0 h 6857999"/>
                <a:gd name="connsiteX2" fmla="*/ 6554787 w 6554787"/>
                <a:gd name="connsiteY2" fmla="*/ 6857999 h 6857999"/>
                <a:gd name="connsiteX3" fmla="*/ 1174137 w 6554787"/>
                <a:gd name="connsiteY3" fmla="*/ 6857999 h 6857999"/>
                <a:gd name="connsiteX4" fmla="*/ 1112536 w 6554787"/>
                <a:gd name="connsiteY4" fmla="*/ 6779611 h 6857999"/>
                <a:gd name="connsiteX5" fmla="*/ 0 w 6554787"/>
                <a:gd name="connsiteY5" fmla="*/ 3429000 h 6857999"/>
                <a:gd name="connsiteX6" fmla="*/ 1112536 w 6554787"/>
                <a:gd name="connsiteY6" fmla="*/ 78390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554787" h="6857999">
                  <a:moveTo>
                    <a:pt x="1174138" y="0"/>
                  </a:moveTo>
                  <a:lnTo>
                    <a:pt x="6554787" y="0"/>
                  </a:lnTo>
                  <a:lnTo>
                    <a:pt x="6554787" y="6857999"/>
                  </a:lnTo>
                  <a:lnTo>
                    <a:pt x="1174137" y="6857999"/>
                  </a:lnTo>
                  <a:lnTo>
                    <a:pt x="1112536" y="6779611"/>
                  </a:lnTo>
                  <a:cubicBezTo>
                    <a:pt x="413792" y="5845281"/>
                    <a:pt x="0" y="4685464"/>
                    <a:pt x="0" y="3429000"/>
                  </a:cubicBezTo>
                  <a:cubicBezTo>
                    <a:pt x="0" y="2172537"/>
                    <a:pt x="413792" y="1012720"/>
                    <a:pt x="1112536" y="7839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880" tIns="87880" rIns="87880" bIns="87880" numCol="1" spcCol="0" rtlCol="0" fromWordArt="0" anchor="ctr" anchorCtr="0" forceAA="0" compatLnSpc="1">
              <a:prstTxWarp prst="textNoShape">
                <a:avLst/>
              </a:prstTxWarp>
              <a:noAutofit/>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2745"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sp>
        <p:nvSpPr>
          <p:cNvPr id="4" name="Rectangle 3">
            <a:extLst>
              <a:ext uri="{FF2B5EF4-FFF2-40B4-BE49-F238E27FC236}">
                <a16:creationId xmlns:a16="http://schemas.microsoft.com/office/drawing/2014/main" id="{5597F852-9F5C-4FE7-8F3D-66CA5AA7E66A}"/>
              </a:ext>
            </a:extLst>
          </p:cNvPr>
          <p:cNvSpPr/>
          <p:nvPr/>
        </p:nvSpPr>
        <p:spPr bwMode="auto">
          <a:xfrm>
            <a:off x="4815351" y="973369"/>
            <a:ext cx="7266128" cy="5419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353535"/>
                </a:solidFill>
                <a:effectLst/>
                <a:uLnTx/>
                <a:uFillTx/>
                <a:latin typeface="Segoe UI Light" panose="020B0502040204020203" pitchFamily="34" charset="0"/>
                <a:ea typeface="+mn-ea"/>
                <a:cs typeface="Segoe UI Light" panose="020B0502040204020203" pitchFamily="34" charset="0"/>
              </a:rPr>
              <a:t>For </a:t>
            </a:r>
            <a:r>
              <a:rPr kumimoji="0" lang="en-US" sz="2400" b="1" i="0" u="none" strike="noStrike" kern="1200" cap="none" spc="0" normalizeH="0" baseline="0" noProof="0" dirty="0">
                <a:ln>
                  <a:noFill/>
                </a:ln>
                <a:solidFill>
                  <a:srgbClr val="1A1A1A"/>
                </a:solidFill>
                <a:effectLst/>
                <a:uLnTx/>
                <a:uFillTx/>
                <a:latin typeface="Segoe UI Light" panose="020B0502040204020203" pitchFamily="34" charset="0"/>
                <a:ea typeface="+mn-ea"/>
                <a:cs typeface="Segoe UI Light" panose="020B0502040204020203" pitchFamily="34" charset="0"/>
              </a:rPr>
              <a:t>Developers who are getting started in Azure    </a:t>
            </a:r>
          </a:p>
          <a:p>
            <a:pPr marL="342900" marR="0" lvl="0" indent="-342900" algn="l" defTabSz="932472" rtl="0" eaLnBrk="1" fontAlgn="base" latinLnBrk="0" hangingPunct="1">
              <a:lnSpc>
                <a:spcPct val="100000"/>
              </a:lnSpc>
              <a:spcBef>
                <a:spcPct val="0"/>
              </a:spcBef>
              <a:spcAft>
                <a:spcPct val="0"/>
              </a:spcAft>
              <a:buClrTx/>
              <a:buSzTx/>
              <a:buFont typeface="Wingdings" panose="05000000000000000000" pitchFamily="2" charset="2"/>
              <a:buChar char="ü"/>
              <a:tabLst/>
              <a:defRPr/>
            </a:pPr>
            <a:r>
              <a:rPr kumimoji="0" lang="en-US" sz="2400" b="1" i="0" u="none" strike="noStrike" kern="1200" cap="none" spc="0" normalizeH="0" baseline="0" noProof="0" dirty="0">
                <a:ln>
                  <a:noFill/>
                </a:ln>
                <a:solidFill>
                  <a:srgbClr val="1A1A1A"/>
                </a:solidFill>
                <a:effectLst/>
                <a:uLnTx/>
                <a:uFillTx/>
                <a:latin typeface="Segoe UI Light" panose="020B0502040204020203" pitchFamily="34" charset="0"/>
                <a:ea typeface="+mn-ea"/>
                <a:cs typeface="Segoe UI Light" panose="020B0502040204020203" pitchFamily="34" charset="0"/>
              </a:rPr>
              <a:t>40 courses running March – June</a:t>
            </a:r>
          </a:p>
          <a:p>
            <a:pPr marL="342900" marR="0" lvl="0" indent="-342900" algn="l" defTabSz="932472" rtl="0" eaLnBrk="1" fontAlgn="base" latinLnBrk="0" hangingPunct="1">
              <a:lnSpc>
                <a:spcPct val="100000"/>
              </a:lnSpc>
              <a:spcBef>
                <a:spcPct val="0"/>
              </a:spcBef>
              <a:spcAft>
                <a:spcPct val="0"/>
              </a:spcAft>
              <a:buClrTx/>
              <a:buSzTx/>
              <a:buFont typeface="Wingdings" panose="05000000000000000000" pitchFamily="2" charset="2"/>
              <a:buChar char="ü"/>
              <a:tabLst/>
              <a:defRPr/>
            </a:pPr>
            <a:r>
              <a:rPr kumimoji="0" lang="en-US" sz="2400" b="1" i="0" u="none" strike="noStrike" kern="1200" cap="none" spc="0" normalizeH="0" baseline="0" noProof="0" dirty="0">
                <a:ln>
                  <a:noFill/>
                </a:ln>
                <a:solidFill>
                  <a:srgbClr val="1A1A1A"/>
                </a:solidFill>
                <a:effectLst/>
                <a:uLnTx/>
                <a:uFillTx/>
                <a:latin typeface="Segoe UI Light" panose="020B0502040204020203" pitchFamily="34" charset="0"/>
                <a:ea typeface="+mn-ea"/>
                <a:cs typeface="Segoe UI Light" panose="020B0502040204020203" pitchFamily="34" charset="0"/>
              </a:rPr>
              <a:t>2-3 hours in Length</a:t>
            </a:r>
          </a:p>
          <a:p>
            <a:pPr marL="342900" marR="0" lvl="0" indent="-342900" algn="l" defTabSz="932472" rtl="0" eaLnBrk="1" fontAlgn="base" latinLnBrk="0" hangingPunct="1">
              <a:lnSpc>
                <a:spcPct val="100000"/>
              </a:lnSpc>
              <a:spcBef>
                <a:spcPct val="0"/>
              </a:spcBef>
              <a:spcAft>
                <a:spcPct val="0"/>
              </a:spcAft>
              <a:buClrTx/>
              <a:buSzTx/>
              <a:buFont typeface="Wingdings" panose="05000000000000000000" pitchFamily="2" charset="2"/>
              <a:buChar char="ü"/>
              <a:tabLst/>
              <a:defRPr/>
            </a:pPr>
            <a:r>
              <a:rPr kumimoji="0" lang="en-US" sz="2400" b="1" i="0" u="none" strike="noStrike" kern="1200" cap="none" spc="0" normalizeH="0" baseline="0" noProof="0" dirty="0">
                <a:ln>
                  <a:noFill/>
                </a:ln>
                <a:solidFill>
                  <a:srgbClr val="1A1A1A"/>
                </a:solidFill>
                <a:effectLst/>
                <a:uLnTx/>
                <a:uFillTx/>
                <a:latin typeface="Segoe UI Light" panose="020B0502040204020203" pitchFamily="34" charset="0"/>
                <a:ea typeface="+mn-ea"/>
                <a:cs typeface="Segoe UI Light" panose="020B0502040204020203" pitchFamily="34" charset="0"/>
              </a:rPr>
              <a:t>Instructor Guided Hands-on Labs</a:t>
            </a:r>
          </a:p>
          <a:p>
            <a:pPr marL="342900" marR="0" lvl="0" indent="-342900" algn="l" defTabSz="932472"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2000" b="1" i="0" u="none" strike="noStrike" kern="1200" cap="none" spc="0" normalizeH="0" baseline="0" noProof="0" dirty="0">
              <a:ln>
                <a:noFill/>
              </a:ln>
              <a:solidFill>
                <a:srgbClr val="353535"/>
              </a:solidFill>
              <a:effectLst/>
              <a:uLnTx/>
              <a:uFillTx/>
              <a:latin typeface="Segoe UI Light" panose="020B0502040204020203" pitchFamily="34" charset="0"/>
              <a:ea typeface="+mn-ea"/>
              <a:cs typeface="Segoe UI Light" panose="020B0502040204020203" pitchFamily="34" charset="0"/>
            </a:endParaRPr>
          </a:p>
        </p:txBody>
      </p:sp>
      <p:grpSp>
        <p:nvGrpSpPr>
          <p:cNvPr id="12" name="Group 11">
            <a:extLst>
              <a:ext uri="{FF2B5EF4-FFF2-40B4-BE49-F238E27FC236}">
                <a16:creationId xmlns:a16="http://schemas.microsoft.com/office/drawing/2014/main" id="{B7C703F3-B15F-42E1-9680-1CD262233E53}"/>
              </a:ext>
            </a:extLst>
          </p:cNvPr>
          <p:cNvGrpSpPr/>
          <p:nvPr/>
        </p:nvGrpSpPr>
        <p:grpSpPr>
          <a:xfrm>
            <a:off x="3665951" y="98424"/>
            <a:ext cx="919905" cy="906497"/>
            <a:chOff x="3751967" y="201867"/>
            <a:chExt cx="717570" cy="716586"/>
          </a:xfrm>
        </p:grpSpPr>
        <p:sp>
          <p:nvSpPr>
            <p:cNvPr id="41" name="Oval 40">
              <a:extLst>
                <a:ext uri="{FF2B5EF4-FFF2-40B4-BE49-F238E27FC236}">
                  <a16:creationId xmlns:a16="http://schemas.microsoft.com/office/drawing/2014/main" id="{4A09A7C2-2B83-4322-BCED-3ACB6F0B2E81}"/>
                </a:ext>
              </a:extLst>
            </p:cNvPr>
            <p:cNvSpPr/>
            <p:nvPr/>
          </p:nvSpPr>
          <p:spPr bwMode="auto">
            <a:xfrm>
              <a:off x="3751967" y="201867"/>
              <a:ext cx="717570" cy="716586"/>
            </a:xfrm>
            <a:prstGeom prst="ellipse">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44821" tIns="44821" rIns="44821" bIns="44821" numCol="1" spcCol="0" rtlCol="0" fromWordArt="0" anchor="b" anchorCtr="0" forceAA="0" compatLnSpc="1">
              <a:prstTxWarp prst="textNoShape">
                <a:avLst/>
              </a:prstTxWarp>
              <a:noAutofit/>
            </a:body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IN" sz="1765" b="0" i="0" u="none" strike="noStrike" kern="0" cap="none" spc="0" normalizeH="0" baseline="0" noProof="0">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pic>
          <p:nvPicPr>
            <p:cNvPr id="23" name="Graphic 22" descr="Playbook">
              <a:extLst>
                <a:ext uri="{FF2B5EF4-FFF2-40B4-BE49-F238E27FC236}">
                  <a16:creationId xmlns:a16="http://schemas.microsoft.com/office/drawing/2014/main" id="{A67F4F1E-4EA9-4046-8F0A-1EC74DDCBEC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39753" y="289161"/>
              <a:ext cx="541997" cy="541997"/>
            </a:xfrm>
            <a:prstGeom prst="rect">
              <a:avLst/>
            </a:prstGeom>
          </p:spPr>
        </p:pic>
      </p:grpSp>
      <p:graphicFrame>
        <p:nvGraphicFramePr>
          <p:cNvPr id="11" name="Table 10">
            <a:extLst>
              <a:ext uri="{FF2B5EF4-FFF2-40B4-BE49-F238E27FC236}">
                <a16:creationId xmlns:a16="http://schemas.microsoft.com/office/drawing/2014/main" id="{7F39CCEE-369D-4F02-B686-727516DD53F5}"/>
              </a:ext>
            </a:extLst>
          </p:cNvPr>
          <p:cNvGraphicFramePr>
            <a:graphicFrameLocks noGrp="1"/>
          </p:cNvGraphicFramePr>
          <p:nvPr>
            <p:extLst/>
          </p:nvPr>
        </p:nvGraphicFramePr>
        <p:xfrm>
          <a:off x="4099632" y="2141750"/>
          <a:ext cx="7802597" cy="4343591"/>
        </p:xfrm>
        <a:graphic>
          <a:graphicData uri="http://schemas.openxmlformats.org/drawingml/2006/table">
            <a:tbl>
              <a:tblPr firstRow="1" firstCol="1" bandRow="1"/>
              <a:tblGrid>
                <a:gridCol w="2370831">
                  <a:extLst>
                    <a:ext uri="{9D8B030D-6E8A-4147-A177-3AD203B41FA5}">
                      <a16:colId xmlns:a16="http://schemas.microsoft.com/office/drawing/2014/main" val="3632989209"/>
                    </a:ext>
                  </a:extLst>
                </a:gridCol>
                <a:gridCol w="2499618">
                  <a:extLst>
                    <a:ext uri="{9D8B030D-6E8A-4147-A177-3AD203B41FA5}">
                      <a16:colId xmlns:a16="http://schemas.microsoft.com/office/drawing/2014/main" val="1972112742"/>
                    </a:ext>
                  </a:extLst>
                </a:gridCol>
                <a:gridCol w="2932148">
                  <a:extLst>
                    <a:ext uri="{9D8B030D-6E8A-4147-A177-3AD203B41FA5}">
                      <a16:colId xmlns:a16="http://schemas.microsoft.com/office/drawing/2014/main" val="277889454"/>
                    </a:ext>
                  </a:extLst>
                </a:gridCol>
              </a:tblGrid>
              <a:tr h="365760">
                <a:tc gridSpan="3">
                  <a:txBody>
                    <a:bodyPr/>
                    <a:lstStyle/>
                    <a:p>
                      <a:pPr marL="0" marR="0" algn="ctr">
                        <a:lnSpc>
                          <a:spcPts val="2600"/>
                        </a:lnSpc>
                        <a:spcBef>
                          <a:spcPts val="0"/>
                        </a:spcBef>
                        <a:spcAft>
                          <a:spcPts val="800"/>
                        </a:spcAft>
                      </a:pPr>
                      <a:r>
                        <a:rPr lang="en-US" sz="2200" i="1" cap="small" dirty="0">
                          <a:solidFill>
                            <a:srgbClr val="FFFFFF"/>
                          </a:solidFill>
                          <a:effectLst/>
                          <a:latin typeface="Segoe UI Light" panose="020B0502040204020203" pitchFamily="34" charset="0"/>
                          <a:ea typeface="Calibri" panose="020F0502020204030204" pitchFamily="34" charset="0"/>
                          <a:cs typeface="Times New Roman" panose="02020603050405020304" pitchFamily="18" charset="0"/>
                        </a:rPr>
                        <a:t>3 New Developer titles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solidFill>
                      <a:srgbClr val="000000"/>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132192020"/>
                  </a:ext>
                </a:extLst>
              </a:tr>
              <a:tr h="134090">
                <a:tc gridSpan="3">
                  <a:txBody>
                    <a:bodyPr/>
                    <a:lstStyle/>
                    <a:p>
                      <a:pPr marL="0" marR="0" algn="ctr">
                        <a:lnSpc>
                          <a:spcPts val="2600"/>
                        </a:lnSpc>
                        <a:spcBef>
                          <a:spcPts val="0"/>
                        </a:spcBef>
                        <a:spcAft>
                          <a:spcPts val="800"/>
                        </a:spcAft>
                      </a:pPr>
                      <a:endParaRPr lang="en-US" sz="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346354211"/>
                  </a:ext>
                </a:extLst>
              </a:tr>
              <a:tr h="0">
                <a:tc>
                  <a:txBody>
                    <a:bodyPr/>
                    <a:lstStyle/>
                    <a:p>
                      <a:r>
                        <a:rPr lang="en-US" sz="1600" b="1" dirty="0">
                          <a:latin typeface="Calibri" panose="020F0502020204030204" pitchFamily="34" charset="0"/>
                          <a:ea typeface="Calibri" panose="020F0502020204030204" pitchFamily="34" charset="0"/>
                        </a:rPr>
                        <a:t>1. Deploy a Web Site to Microsoft Azure with Azure App Service </a:t>
                      </a:r>
                      <a:endParaRPr lang="en-US" sz="1600" dirty="0">
                        <a:latin typeface="Calibri" panose="020F0502020204030204" pitchFamily="34" charset="0"/>
                        <a:ea typeface="Calibri" panose="020F0502020204030204" pitchFamily="34" charset="0"/>
                      </a:endParaRPr>
                    </a:p>
                    <a:p>
                      <a:r>
                        <a:rPr lang="en-US" sz="1200" dirty="0">
                          <a:solidFill>
                            <a:schemeClr val="tx1"/>
                          </a:solidFill>
                          <a:latin typeface="Segoe UI" panose="020B0502040204020203" pitchFamily="34" charset="0"/>
                          <a:ea typeface="Calibri" panose="020F0502020204030204" pitchFamily="34" charset="0"/>
                        </a:rPr>
                        <a:t>Join us for this live, facilitator-led immersive experience where you will learn how to build and publish Web apps in Microsoft Azure. During this interactive session, you will learn how to create a website through the hosted web app platform in Azure App Service. You will learn, hands-on, how to publish and manage your website easily, without having to work with the underlying servers, storage, or network assets. </a:t>
                      </a:r>
                      <a:endParaRPr lang="en-US" sz="1200" dirty="0">
                        <a:solidFill>
                          <a:schemeClr val="tx1"/>
                        </a:solidFill>
                        <a:effectLst/>
                        <a:latin typeface="Calibri" panose="020F0502020204030204" pitchFamily="34" charset="0"/>
                        <a:ea typeface="Calibri" panose="020F0502020204030204" pitchFamily="34" charset="0"/>
                      </a:endParaRPr>
                    </a:p>
                  </a:txBody>
                  <a:tcPr marL="68580" marR="68580" marT="0" marB="0">
                    <a:lnL>
                      <a:noFill/>
                    </a:lnL>
                    <a:lnR>
                      <a:noFill/>
                    </a:lnR>
                    <a:lnT>
                      <a:noFill/>
                    </a:lnT>
                    <a:lnB>
                      <a:noFill/>
                    </a:lnB>
                  </a:tcPr>
                </a:tc>
                <a:tc>
                  <a:txBody>
                    <a:bodyPr/>
                    <a:lstStyle/>
                    <a:p>
                      <a:r>
                        <a:rPr lang="en-US" sz="1600" b="1" dirty="0">
                          <a:latin typeface="Calibri" panose="020F0502020204030204" pitchFamily="34" charset="0"/>
                          <a:ea typeface="Calibri" panose="020F0502020204030204" pitchFamily="34" charset="0"/>
                        </a:rPr>
                        <a:t>2. Create Serverless applications</a:t>
                      </a:r>
                      <a:endParaRPr lang="en-US" sz="1600" dirty="0">
                        <a:latin typeface="Calibri" panose="020F0502020204030204" pitchFamily="34" charset="0"/>
                        <a:ea typeface="Calibri" panose="020F0502020204030204" pitchFamily="34" charset="0"/>
                      </a:endParaRPr>
                    </a:p>
                    <a:p>
                      <a:r>
                        <a:rPr lang="en-US" sz="1200" b="0" dirty="0">
                          <a:solidFill>
                            <a:schemeClr val="tx1"/>
                          </a:solidFill>
                          <a:latin typeface="Segoe UI" panose="020B0502040204020203" pitchFamily="34" charset="0"/>
                          <a:ea typeface="Calibri" panose="020F0502020204030204" pitchFamily="34" charset="0"/>
                        </a:rPr>
                        <a:t>Join us for this live, facilitator-led immersive experience where you will learn how to build serverless architectures leveraging Azure functions to execute server-side logic. Experience hands-on how Azure functions enable the creation of event driven, compute-on-demand systems that can be triggered by various external events. You will also learn how to chain functions </a:t>
                      </a:r>
                      <a:r>
                        <a:rPr lang="en-US" sz="1200" b="0" kern="1200" dirty="0">
                          <a:solidFill>
                            <a:schemeClr val="tx1"/>
                          </a:solidFill>
                          <a:latin typeface="Calibri" panose="020F0502020204030204" pitchFamily="34" charset="0"/>
                          <a:ea typeface="Calibri" panose="020F0502020204030204" pitchFamily="34" charset="0"/>
                          <a:cs typeface="+mn-cs"/>
                        </a:rPr>
                        <a:t>together</a:t>
                      </a:r>
                      <a:r>
                        <a:rPr lang="en-US" sz="1200" b="0" dirty="0">
                          <a:solidFill>
                            <a:schemeClr val="tx1"/>
                          </a:solidFill>
                          <a:latin typeface="Segoe UI" panose="020B0502040204020203" pitchFamily="34" charset="0"/>
                          <a:ea typeface="Calibri" panose="020F0502020204030204" pitchFamily="34" charset="0"/>
                        </a:rPr>
                        <a:t> through bindings to declare the data sources to read and write and let Azure Functions take care of the </a:t>
                      </a:r>
                      <a:r>
                        <a:rPr lang="en-US" sz="1200" dirty="0">
                          <a:solidFill>
                            <a:schemeClr val="tx1"/>
                          </a:solidFill>
                          <a:latin typeface="Segoe UI" panose="020B0502040204020203" pitchFamily="34" charset="0"/>
                          <a:ea typeface="Calibri" panose="020F0502020204030204" pitchFamily="34" charset="0"/>
                        </a:rPr>
                        <a:t>rest. </a:t>
                      </a:r>
                      <a:endParaRPr lang="en-US" sz="1200" dirty="0">
                        <a:solidFill>
                          <a:schemeClr val="tx1"/>
                        </a:solidFill>
                        <a:latin typeface="Calibri" panose="020F0502020204030204" pitchFamily="34" charset="0"/>
                        <a:ea typeface="Calibri" panose="020F0502020204030204" pitchFamily="34" charset="0"/>
                      </a:endParaRPr>
                    </a:p>
                  </a:txBody>
                  <a:tcPr marL="68580" marR="68580" marT="0" marB="0">
                    <a:lnL>
                      <a:noFill/>
                    </a:lnL>
                    <a:lnR>
                      <a:noFill/>
                    </a:lnR>
                    <a:lnT>
                      <a:noFill/>
                    </a:lnT>
                    <a:lnB>
                      <a:noFill/>
                    </a:lnB>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600" b="1" kern="1200" dirty="0">
                          <a:solidFill>
                            <a:schemeClr val="tx1"/>
                          </a:solidFill>
                          <a:latin typeface="Calibri" panose="020F0502020204030204" pitchFamily="34" charset="0"/>
                          <a:ea typeface="Calibri" panose="020F0502020204030204" pitchFamily="34" charset="0"/>
                          <a:cs typeface="+mn-cs"/>
                        </a:rPr>
                        <a:t>3. Getting Started with Azure DevOps and Containers:</a:t>
                      </a:r>
                    </a:p>
                    <a:p>
                      <a:r>
                        <a:rPr lang="en-US" sz="1175" dirty="0">
                          <a:solidFill>
                            <a:schemeClr val="tx1"/>
                          </a:solidFill>
                          <a:latin typeface="Segoe UI" panose="020B0502040204020203" pitchFamily="34" charset="0"/>
                          <a:ea typeface="Calibri" panose="020F0502020204030204" pitchFamily="34" charset="0"/>
                        </a:rPr>
                        <a:t>Join us for this live, facilitator-led immersive experience where you will learn how Azure DevOps can help you release higher quality, well tested applications, on a shorter release cycle. Part one will focus on creating an Azure DevOps project, exploring the tool suite and learning how Azure DevOps works with your favorite open source tools you use today. Part II focuses on getting you hands on with Containers.  Azure Container Instances are the quickest and easiest way to run containers in Azure. This immersion experience will teach you how to create and manage your containers, and how ACI can be used to  provide elastic scale for Kubernetes</a:t>
                      </a:r>
                      <a:endParaRPr lang="en-US" sz="1175"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extLst>
                  <a:ext uri="{0D108BD9-81ED-4DB2-BD59-A6C34878D82A}">
                    <a16:rowId xmlns:a16="http://schemas.microsoft.com/office/drawing/2014/main" val="3769835299"/>
                  </a:ext>
                </a:extLst>
              </a:tr>
              <a:tr h="0">
                <a:tc>
                  <a:txBody>
                    <a:bodyPr/>
                    <a:lstStyle/>
                    <a:p>
                      <a:pPr marL="0" marR="0">
                        <a:lnSpc>
                          <a:spcPct val="107000"/>
                        </a:lnSpc>
                        <a:spcBef>
                          <a:spcPts val="0"/>
                        </a:spcBef>
                        <a:spcAft>
                          <a:spcPts val="400"/>
                        </a:spcAft>
                      </a:pP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marL="0" marR="0">
                        <a:lnSpc>
                          <a:spcPct val="107000"/>
                        </a:lnSpc>
                        <a:spcBef>
                          <a:spcPts val="0"/>
                        </a:spcBef>
                        <a:spcAft>
                          <a:spcPts val="400"/>
                        </a:spcAft>
                      </a:pP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marL="0" marR="0">
                        <a:lnSpc>
                          <a:spcPct val="107000"/>
                        </a:lnSpc>
                        <a:spcBef>
                          <a:spcPts val="0"/>
                        </a:spcBef>
                        <a:spcAft>
                          <a:spcPts val="400"/>
                        </a:spcAft>
                      </a:pP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extLst>
                  <a:ext uri="{0D108BD9-81ED-4DB2-BD59-A6C34878D82A}">
                    <a16:rowId xmlns:a16="http://schemas.microsoft.com/office/drawing/2014/main" val="910051561"/>
                  </a:ext>
                </a:extLst>
              </a:tr>
            </a:tbl>
          </a:graphicData>
        </a:graphic>
      </p:graphicFrame>
      <p:sp>
        <p:nvSpPr>
          <p:cNvPr id="2" name="Rectangle 1">
            <a:extLst>
              <a:ext uri="{FF2B5EF4-FFF2-40B4-BE49-F238E27FC236}">
                <a16:creationId xmlns:a16="http://schemas.microsoft.com/office/drawing/2014/main" id="{536A1CA2-7F7E-4C6C-BFF1-F71B6ED48207}"/>
              </a:ext>
            </a:extLst>
          </p:cNvPr>
          <p:cNvSpPr/>
          <p:nvPr/>
        </p:nvSpPr>
        <p:spPr>
          <a:xfrm>
            <a:off x="2352415" y="3151019"/>
            <a:ext cx="6096000" cy="615553"/>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panose="020B0502040204020203" pitchFamily="34" charset="0"/>
                <a:ea typeface="Calibri" panose="020F0502020204030204" pitchFamily="34" charset="0"/>
                <a:cs typeface="+mn-cs"/>
              </a:rPr>
              <a:t>. </a:t>
            </a:r>
            <a:endParaRPr kumimoji="0" lang="en-US" sz="1600" b="0" i="0" u="none" strike="noStrike" kern="1200" cap="none" spc="0" normalizeH="0" baseline="0" noProof="0">
              <a:ln>
                <a:noFill/>
              </a:ln>
              <a:solidFill>
                <a:srgbClr val="282828"/>
              </a:solidFill>
              <a:effectLst/>
              <a:uLnTx/>
              <a:uFillTx/>
              <a:latin typeface="Calibri" panose="020F0502020204030204" pitchFamily="34" charset="0"/>
              <a:ea typeface="Calibri" panose="020F0502020204030204" pitchFamily="34"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282828"/>
                </a:solidFill>
                <a:effectLst/>
                <a:uLnTx/>
                <a:uFillTx/>
                <a:latin typeface="Calibri" panose="020F0502020204030204" pitchFamily="34" charset="0"/>
                <a:ea typeface="Calibri" panose="020F0502020204030204" pitchFamily="34" charset="0"/>
                <a:cs typeface="+mn-cs"/>
              </a:rPr>
              <a:t> </a:t>
            </a:r>
          </a:p>
        </p:txBody>
      </p:sp>
      <p:pic>
        <p:nvPicPr>
          <p:cNvPr id="5" name="Graphic 4">
            <a:extLst>
              <a:ext uri="{FF2B5EF4-FFF2-40B4-BE49-F238E27FC236}">
                <a16:creationId xmlns:a16="http://schemas.microsoft.com/office/drawing/2014/main" id="{74EDC78C-3962-44F2-8918-EACFAE82AF6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634818" y="6116172"/>
            <a:ext cx="582117" cy="686897"/>
          </a:xfrm>
          <a:prstGeom prst="rect">
            <a:avLst/>
          </a:prstGeom>
        </p:spPr>
      </p:pic>
      <p:pic>
        <p:nvPicPr>
          <p:cNvPr id="6" name="Graphic 5">
            <a:extLst>
              <a:ext uri="{FF2B5EF4-FFF2-40B4-BE49-F238E27FC236}">
                <a16:creationId xmlns:a16="http://schemas.microsoft.com/office/drawing/2014/main" id="{B95518AD-7BC2-4E08-8C5A-FBA9E77C777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123920" y="6187516"/>
            <a:ext cx="615553" cy="615553"/>
          </a:xfrm>
          <a:prstGeom prst="rect">
            <a:avLst/>
          </a:prstGeom>
        </p:spPr>
      </p:pic>
      <p:pic>
        <p:nvPicPr>
          <p:cNvPr id="20" name="Graphic 19">
            <a:extLst>
              <a:ext uri="{FF2B5EF4-FFF2-40B4-BE49-F238E27FC236}">
                <a16:creationId xmlns:a16="http://schemas.microsoft.com/office/drawing/2014/main" id="{F15BB5F0-DE4C-4671-AE26-94D53599CA0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1584201" y="6156876"/>
            <a:ext cx="547622" cy="646193"/>
          </a:xfrm>
          <a:prstGeom prst="rect">
            <a:avLst/>
          </a:prstGeom>
        </p:spPr>
      </p:pic>
      <p:sp>
        <p:nvSpPr>
          <p:cNvPr id="9" name="Rectangle 8">
            <a:extLst>
              <a:ext uri="{FF2B5EF4-FFF2-40B4-BE49-F238E27FC236}">
                <a16:creationId xmlns:a16="http://schemas.microsoft.com/office/drawing/2014/main" id="{4FEFED50-57E3-4738-B3A9-7D388D048E5A}"/>
              </a:ext>
            </a:extLst>
          </p:cNvPr>
          <p:cNvSpPr/>
          <p:nvPr/>
        </p:nvSpPr>
        <p:spPr>
          <a:xfrm>
            <a:off x="-43543" y="5280008"/>
            <a:ext cx="3584764" cy="369332"/>
          </a:xfrm>
          <a:prstGeom prst="rect">
            <a:avLst/>
          </a:prstGeom>
        </p:spPr>
        <p:txBody>
          <a:bodyPr wrap="none">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Segoe UI Semilight"/>
                <a:ea typeface="+mn-ea"/>
                <a:cs typeface="+mn-cs"/>
                <a:hlinkClick r:id="rId12">
                  <a:extLst>
                    <a:ext uri="{A12FA001-AC4F-418D-AE19-62706E023703}">
                      <ahyp:hlinkClr xmlns:ahyp="http://schemas.microsoft.com/office/drawing/2018/hyperlinkcolor" val="tx"/>
                    </a:ext>
                  </a:extLst>
                </a:hlinkClick>
              </a:rPr>
              <a:t>aka.ms/onlinecloudimmersions</a:t>
            </a:r>
            <a:endParaRPr kumimoji="0" lang="en-US" sz="2000" b="0" i="0" u="none" strike="noStrike" kern="1200" cap="none" spc="0" normalizeH="0" baseline="0" noProof="0" dirty="0">
              <a:ln>
                <a:noFill/>
              </a:ln>
              <a:solidFill>
                <a:prstClr val="white"/>
              </a:solidFill>
              <a:effectLst/>
              <a:uLnTx/>
              <a:uFillTx/>
              <a:latin typeface="Segoe UI Semilight"/>
              <a:ea typeface="+mn-ea"/>
              <a:cs typeface="+mn-cs"/>
            </a:endParaRPr>
          </a:p>
        </p:txBody>
      </p:sp>
      <p:sp>
        <p:nvSpPr>
          <p:cNvPr id="19" name="Title 3">
            <a:extLst>
              <a:ext uri="{FF2B5EF4-FFF2-40B4-BE49-F238E27FC236}">
                <a16:creationId xmlns:a16="http://schemas.microsoft.com/office/drawing/2014/main" id="{0F391097-49EF-446C-AAAB-55C9B7CEEF8C}"/>
              </a:ext>
            </a:extLst>
          </p:cNvPr>
          <p:cNvSpPr txBox="1">
            <a:spLocks/>
          </p:cNvSpPr>
          <p:nvPr/>
        </p:nvSpPr>
        <p:spPr>
          <a:xfrm>
            <a:off x="394999" y="1980502"/>
            <a:ext cx="3270952" cy="1075710"/>
          </a:xfrm>
          <a:prstGeom prst="rect">
            <a:avLst/>
          </a:prstGeom>
        </p:spPr>
        <p:txBody>
          <a:bodyPr vert="horz" wrap="square" lIns="0" tIns="0" rIns="0" bIns="0" rtlCol="0" anchor="t">
            <a:noAutofit/>
          </a:bodyPr>
          <a:lstStyle>
            <a:lvl1pPr algn="l" defTabSz="914400" rtl="0" eaLnBrk="1" latinLnBrk="0" hangingPunct="1">
              <a:lnSpc>
                <a:spcPct val="100000"/>
              </a:lnSpc>
              <a:spcBef>
                <a:spcPct val="0"/>
              </a:spcBef>
              <a:buNone/>
              <a:defRPr sz="4000" kern="1200" spc="0" baseline="0">
                <a:solidFill>
                  <a:srgbClr val="737373">
                    <a:alpha val="99000"/>
                  </a:srgbClr>
                </a:solidFill>
                <a:latin typeface="+mj-lt"/>
                <a:ea typeface="+mj-ea"/>
                <a:cs typeface="+mj-cs"/>
              </a:defRPr>
            </a:lvl1pPr>
          </a:lstStyle>
          <a:p>
            <a:pPr marL="0" marR="0" lvl="0" indent="0" algn="l" defTabSz="896386"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rgbClr val="FFFFFF"/>
                </a:solidFill>
                <a:effectLst/>
                <a:uLnTx/>
                <a:uFillTx/>
                <a:latin typeface="Segoe UI Semibold"/>
                <a:ea typeface="+mj-ea"/>
                <a:cs typeface="Segoe UI Semibold"/>
              </a:rPr>
              <a:t>Developer</a:t>
            </a:r>
          </a:p>
          <a:p>
            <a:pPr marL="0" marR="0" lvl="0" indent="0" algn="l" defTabSz="896386"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rgbClr val="FFFFFF"/>
                </a:solidFill>
                <a:effectLst/>
                <a:uLnTx/>
                <a:uFillTx/>
                <a:latin typeface="Segoe UI Semibold"/>
                <a:ea typeface="+mj-ea"/>
                <a:cs typeface="Segoe UI Semibold"/>
              </a:rPr>
              <a:t>Online Immersions</a:t>
            </a:r>
          </a:p>
        </p:txBody>
      </p:sp>
    </p:spTree>
    <p:extLst>
      <p:ext uri="{BB962C8B-B14F-4D97-AF65-F5344CB8AC3E}">
        <p14:creationId xmlns:p14="http://schemas.microsoft.com/office/powerpoint/2010/main" val="27339149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Group 28">
            <a:extLst>
              <a:ext uri="{FF2B5EF4-FFF2-40B4-BE49-F238E27FC236}">
                <a16:creationId xmlns:a16="http://schemas.microsoft.com/office/drawing/2014/main" id="{917F782A-CCC1-44B3-A2ED-FDC1CE3B1BB3}"/>
              </a:ext>
            </a:extLst>
          </p:cNvPr>
          <p:cNvGrpSpPr/>
          <p:nvPr/>
        </p:nvGrpSpPr>
        <p:grpSpPr>
          <a:xfrm>
            <a:off x="-43543" y="1"/>
            <a:ext cx="3913580" cy="6882098"/>
            <a:chOff x="1" y="0"/>
            <a:chExt cx="5575904" cy="6858000"/>
          </a:xfrm>
          <a:solidFill>
            <a:schemeClr val="tx1"/>
          </a:solidFill>
        </p:grpSpPr>
        <p:pic>
          <p:nvPicPr>
            <p:cNvPr id="30" name="Picture 29">
              <a:extLst>
                <a:ext uri="{FF2B5EF4-FFF2-40B4-BE49-F238E27FC236}">
                  <a16:creationId xmlns:a16="http://schemas.microsoft.com/office/drawing/2014/main" id="{169E4E4F-AEBA-48E2-9031-BCF66325FB7C}"/>
                </a:ext>
              </a:extLst>
            </p:cNvPr>
            <p:cNvPicPr>
              <a:picLocks noChangeAspect="1"/>
            </p:cNvPicPr>
            <p:nvPr/>
          </p:nvPicPr>
          <p:blipFill rotWithShape="1">
            <a:blip r:embed="rId3" cstate="email">
              <a:duotone>
                <a:prstClr val="black"/>
                <a:schemeClr val="accent1">
                  <a:tint val="45000"/>
                  <a:satMod val="400000"/>
                </a:schemeClr>
              </a:duotone>
              <a:extLst>
                <a:ext uri="{28A0092B-C50C-407E-A947-70E740481C1C}">
                  <a14:useLocalDpi xmlns:a14="http://schemas.microsoft.com/office/drawing/2010/main"/>
                </a:ext>
              </a:extLst>
            </a:blip>
            <a:srcRect/>
            <a:stretch/>
          </p:blipFill>
          <p:spPr>
            <a:xfrm>
              <a:off x="1" y="0"/>
              <a:ext cx="5549258" cy="6858000"/>
            </a:xfrm>
            <a:custGeom>
              <a:avLst/>
              <a:gdLst>
                <a:gd name="connsiteX0" fmla="*/ 0 w 5549258"/>
                <a:gd name="connsiteY0" fmla="*/ 0 h 6858000"/>
                <a:gd name="connsiteX1" fmla="*/ 4555238 w 5549258"/>
                <a:gd name="connsiteY1" fmla="*/ 0 h 6858000"/>
                <a:gd name="connsiteX2" fmla="*/ 4607389 w 5549258"/>
                <a:gd name="connsiteY2" fmla="*/ 78388 h 6858000"/>
                <a:gd name="connsiteX3" fmla="*/ 5549258 w 5549258"/>
                <a:gd name="connsiteY3" fmla="*/ 3429000 h 6858000"/>
                <a:gd name="connsiteX4" fmla="*/ 4607389 w 5549258"/>
                <a:gd name="connsiteY4" fmla="*/ 6779610 h 6858000"/>
                <a:gd name="connsiteX5" fmla="*/ 4555237 w 5549258"/>
                <a:gd name="connsiteY5" fmla="*/ 6858000 h 6858000"/>
                <a:gd name="connsiteX6" fmla="*/ 0 w 5549258"/>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49258" h="6858000">
                  <a:moveTo>
                    <a:pt x="0" y="0"/>
                  </a:moveTo>
                  <a:lnTo>
                    <a:pt x="4555238" y="0"/>
                  </a:lnTo>
                  <a:lnTo>
                    <a:pt x="4607389" y="78388"/>
                  </a:lnTo>
                  <a:cubicBezTo>
                    <a:pt x="5198943" y="1012718"/>
                    <a:pt x="5549258" y="2172536"/>
                    <a:pt x="5549258" y="3429000"/>
                  </a:cubicBezTo>
                  <a:cubicBezTo>
                    <a:pt x="5549258" y="4685463"/>
                    <a:pt x="5198943" y="5845280"/>
                    <a:pt x="4607389" y="6779610"/>
                  </a:cubicBezTo>
                  <a:lnTo>
                    <a:pt x="4555237" y="6858000"/>
                  </a:lnTo>
                  <a:lnTo>
                    <a:pt x="0" y="6858000"/>
                  </a:lnTo>
                  <a:close/>
                </a:path>
              </a:pathLst>
            </a:custGeom>
            <a:grpFill/>
          </p:spPr>
        </p:pic>
        <p:sp>
          <p:nvSpPr>
            <p:cNvPr id="31" name="Freeform 77">
              <a:extLst>
                <a:ext uri="{FF2B5EF4-FFF2-40B4-BE49-F238E27FC236}">
                  <a16:creationId xmlns:a16="http://schemas.microsoft.com/office/drawing/2014/main" id="{B6F0DEA4-6942-42AF-A50F-033EC8C7E78A}"/>
                </a:ext>
              </a:extLst>
            </p:cNvPr>
            <p:cNvSpPr/>
            <p:nvPr/>
          </p:nvSpPr>
          <p:spPr>
            <a:xfrm rot="10800000">
              <a:off x="26647" y="0"/>
              <a:ext cx="5549258" cy="6858000"/>
            </a:xfrm>
            <a:custGeom>
              <a:avLst/>
              <a:gdLst>
                <a:gd name="connsiteX0" fmla="*/ 1174138 w 6554787"/>
                <a:gd name="connsiteY0" fmla="*/ 0 h 6857999"/>
                <a:gd name="connsiteX1" fmla="*/ 6554787 w 6554787"/>
                <a:gd name="connsiteY1" fmla="*/ 0 h 6857999"/>
                <a:gd name="connsiteX2" fmla="*/ 6554787 w 6554787"/>
                <a:gd name="connsiteY2" fmla="*/ 6857999 h 6857999"/>
                <a:gd name="connsiteX3" fmla="*/ 1174137 w 6554787"/>
                <a:gd name="connsiteY3" fmla="*/ 6857999 h 6857999"/>
                <a:gd name="connsiteX4" fmla="*/ 1112536 w 6554787"/>
                <a:gd name="connsiteY4" fmla="*/ 6779611 h 6857999"/>
                <a:gd name="connsiteX5" fmla="*/ 0 w 6554787"/>
                <a:gd name="connsiteY5" fmla="*/ 3429000 h 6857999"/>
                <a:gd name="connsiteX6" fmla="*/ 1112536 w 6554787"/>
                <a:gd name="connsiteY6" fmla="*/ 78390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554787" h="6857999">
                  <a:moveTo>
                    <a:pt x="1174138" y="0"/>
                  </a:moveTo>
                  <a:lnTo>
                    <a:pt x="6554787" y="0"/>
                  </a:lnTo>
                  <a:lnTo>
                    <a:pt x="6554787" y="6857999"/>
                  </a:lnTo>
                  <a:lnTo>
                    <a:pt x="1174137" y="6857999"/>
                  </a:lnTo>
                  <a:lnTo>
                    <a:pt x="1112536" y="6779611"/>
                  </a:lnTo>
                  <a:cubicBezTo>
                    <a:pt x="413792" y="5845281"/>
                    <a:pt x="0" y="4685464"/>
                    <a:pt x="0" y="3429000"/>
                  </a:cubicBezTo>
                  <a:cubicBezTo>
                    <a:pt x="0" y="2172537"/>
                    <a:pt x="413792" y="1012720"/>
                    <a:pt x="1112536" y="7839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880" tIns="87880" rIns="87880" bIns="87880" numCol="1" spcCol="0" rtlCol="0" fromWordArt="0" anchor="ctr" anchorCtr="0" forceAA="0" compatLnSpc="1">
              <a:prstTxWarp prst="textNoShape">
                <a:avLst/>
              </a:prstTxWarp>
              <a:noAutofit/>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2745"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grpSp>
      <p:sp>
        <p:nvSpPr>
          <p:cNvPr id="4" name="Rectangle 3">
            <a:extLst>
              <a:ext uri="{FF2B5EF4-FFF2-40B4-BE49-F238E27FC236}">
                <a16:creationId xmlns:a16="http://schemas.microsoft.com/office/drawing/2014/main" id="{5597F852-9F5C-4FE7-8F3D-66CA5AA7E66A}"/>
              </a:ext>
            </a:extLst>
          </p:cNvPr>
          <p:cNvSpPr/>
          <p:nvPr/>
        </p:nvSpPr>
        <p:spPr bwMode="auto">
          <a:xfrm>
            <a:off x="4473520" y="1033513"/>
            <a:ext cx="7266128" cy="318810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342900" marR="0" lvl="0" indent="-342900" algn="l" defTabSz="932472"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2000" b="1" i="0" u="none" strike="noStrike" kern="1200" cap="none" spc="0" normalizeH="0" baseline="0" noProof="0" dirty="0">
              <a:ln>
                <a:noFill/>
              </a:ln>
              <a:solidFill>
                <a:srgbClr val="353535"/>
              </a:solidFill>
              <a:effectLst/>
              <a:uLnTx/>
              <a:uFillTx/>
              <a:latin typeface="Segoe UI Light" panose="020B0502040204020203" pitchFamily="34" charset="0"/>
              <a:ea typeface="+mn-ea"/>
              <a:cs typeface="Segoe UI Light" panose="020B0502040204020203" pitchFamily="34" charset="0"/>
            </a:endParaRPr>
          </a:p>
        </p:txBody>
      </p:sp>
      <p:sp>
        <p:nvSpPr>
          <p:cNvPr id="2" name="Rectangle 1">
            <a:extLst>
              <a:ext uri="{FF2B5EF4-FFF2-40B4-BE49-F238E27FC236}">
                <a16:creationId xmlns:a16="http://schemas.microsoft.com/office/drawing/2014/main" id="{536A1CA2-7F7E-4C6C-BFF1-F71B6ED48207}"/>
              </a:ext>
            </a:extLst>
          </p:cNvPr>
          <p:cNvSpPr/>
          <p:nvPr/>
        </p:nvSpPr>
        <p:spPr>
          <a:xfrm>
            <a:off x="2352415" y="3151019"/>
            <a:ext cx="6096000" cy="615553"/>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panose="020B0502040204020203" pitchFamily="34" charset="0"/>
                <a:ea typeface="Calibri" panose="020F0502020204030204" pitchFamily="34" charset="0"/>
                <a:cs typeface="+mn-cs"/>
              </a:rPr>
              <a:t>. </a:t>
            </a:r>
            <a:endParaRPr kumimoji="0" lang="en-US" sz="1600" b="0" i="0" u="none" strike="noStrike" kern="1200" cap="none" spc="0" normalizeH="0" baseline="0" noProof="0">
              <a:ln>
                <a:noFill/>
              </a:ln>
              <a:solidFill>
                <a:srgbClr val="282828"/>
              </a:solidFill>
              <a:effectLst/>
              <a:uLnTx/>
              <a:uFillTx/>
              <a:latin typeface="Calibri" panose="020F0502020204030204" pitchFamily="34" charset="0"/>
              <a:ea typeface="Calibri" panose="020F0502020204030204" pitchFamily="34"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282828"/>
                </a:solidFill>
                <a:effectLst/>
                <a:uLnTx/>
                <a:uFillTx/>
                <a:latin typeface="Calibri" panose="020F0502020204030204" pitchFamily="34" charset="0"/>
                <a:ea typeface="Calibri" panose="020F0502020204030204" pitchFamily="34" charset="0"/>
                <a:cs typeface="+mn-cs"/>
              </a:rPr>
              <a:t> </a:t>
            </a:r>
          </a:p>
        </p:txBody>
      </p:sp>
      <p:sp>
        <p:nvSpPr>
          <p:cNvPr id="19" name="Title 3">
            <a:extLst>
              <a:ext uri="{FF2B5EF4-FFF2-40B4-BE49-F238E27FC236}">
                <a16:creationId xmlns:a16="http://schemas.microsoft.com/office/drawing/2014/main" id="{0F391097-49EF-446C-AAAB-55C9B7CEEF8C}"/>
              </a:ext>
            </a:extLst>
          </p:cNvPr>
          <p:cNvSpPr txBox="1">
            <a:spLocks/>
          </p:cNvSpPr>
          <p:nvPr/>
        </p:nvSpPr>
        <p:spPr>
          <a:xfrm>
            <a:off x="156092" y="2690862"/>
            <a:ext cx="3270952" cy="1075710"/>
          </a:xfrm>
          <a:prstGeom prst="rect">
            <a:avLst/>
          </a:prstGeom>
        </p:spPr>
        <p:txBody>
          <a:bodyPr vert="horz" wrap="square" lIns="0" tIns="0" rIns="0" bIns="0" rtlCol="0" anchor="t">
            <a:noAutofit/>
          </a:bodyPr>
          <a:lstStyle>
            <a:lvl1pPr algn="l" defTabSz="914400" rtl="0" eaLnBrk="1" latinLnBrk="0" hangingPunct="1">
              <a:lnSpc>
                <a:spcPct val="100000"/>
              </a:lnSpc>
              <a:spcBef>
                <a:spcPct val="0"/>
              </a:spcBef>
              <a:buNone/>
              <a:defRPr sz="4000" kern="1200" spc="0" baseline="0">
                <a:solidFill>
                  <a:srgbClr val="737373">
                    <a:alpha val="99000"/>
                  </a:srgbClr>
                </a:solidFill>
                <a:latin typeface="+mj-lt"/>
                <a:ea typeface="+mj-ea"/>
                <a:cs typeface="+mj-cs"/>
              </a:defRPr>
            </a:lvl1pPr>
          </a:lstStyle>
          <a:p>
            <a:pPr marL="0" marR="0" lvl="0" indent="0" algn="ctr" defTabSz="896386" rtl="0" eaLnBrk="1" fontAlgn="auto" latinLnBrk="0" hangingPunct="1">
              <a:lnSpc>
                <a:spcPct val="100000"/>
              </a:lnSpc>
              <a:spcBef>
                <a:spcPct val="0"/>
              </a:spcBef>
              <a:spcAft>
                <a:spcPts val="0"/>
              </a:spcAft>
              <a:buClrTx/>
              <a:buSzTx/>
              <a:buFontTx/>
              <a:buNone/>
              <a:tabLst/>
              <a:defRPr/>
            </a:pPr>
            <a:r>
              <a:rPr lang="en-US" sz="4400" dirty="0">
                <a:solidFill>
                  <a:srgbClr val="FFFFFF"/>
                </a:solidFill>
                <a:latin typeface="Segoe UI Semibold"/>
                <a:cs typeface="Segoe UI Semibold"/>
              </a:rPr>
              <a:t>Azure </a:t>
            </a:r>
          </a:p>
          <a:p>
            <a:pPr marL="0" marR="0" lvl="0" indent="0" algn="ctr" defTabSz="896386"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rgbClr val="FFFFFF"/>
                </a:solidFill>
                <a:effectLst/>
                <a:uLnTx/>
                <a:uFillTx/>
                <a:latin typeface="Segoe UI Semibold"/>
                <a:ea typeface="+mj-ea"/>
                <a:cs typeface="Segoe UI Semibold"/>
              </a:rPr>
              <a:t>Dev</a:t>
            </a:r>
            <a:r>
              <a:rPr lang="en-US" sz="4400" dirty="0">
                <a:solidFill>
                  <a:srgbClr val="FFFFFF"/>
                </a:solidFill>
                <a:latin typeface="Segoe UI Semibold"/>
                <a:cs typeface="Segoe UI Semibold"/>
              </a:rPr>
              <a:t> Camp </a:t>
            </a:r>
          </a:p>
          <a:p>
            <a:pPr marL="0" marR="0" lvl="0" indent="0" algn="ctr" defTabSz="896386" rtl="0" eaLnBrk="1" fontAlgn="auto" latinLnBrk="0" hangingPunct="1">
              <a:lnSpc>
                <a:spcPct val="100000"/>
              </a:lnSpc>
              <a:spcBef>
                <a:spcPct val="0"/>
              </a:spcBef>
              <a:spcAft>
                <a:spcPts val="0"/>
              </a:spcAft>
              <a:buClrTx/>
              <a:buSzTx/>
              <a:buFontTx/>
              <a:buNone/>
              <a:tabLst/>
              <a:defRPr/>
            </a:pPr>
            <a:r>
              <a:rPr lang="en-US" sz="4400" i="1" dirty="0">
                <a:solidFill>
                  <a:srgbClr val="FFFFFF"/>
                </a:solidFill>
                <a:latin typeface="Segoe UI Semibold"/>
                <a:cs typeface="Segoe UI Semibold"/>
              </a:rPr>
              <a:t>Deal</a:t>
            </a:r>
            <a:endParaRPr kumimoji="0" lang="en-US" sz="4400" b="0" i="1" u="none" strike="noStrike" kern="1200" cap="none" spc="0" normalizeH="0" baseline="0" noProof="0" dirty="0">
              <a:ln>
                <a:noFill/>
              </a:ln>
              <a:solidFill>
                <a:srgbClr val="FFFFFF"/>
              </a:solidFill>
              <a:effectLst/>
              <a:uLnTx/>
              <a:uFillTx/>
              <a:latin typeface="Segoe UI Semibold"/>
              <a:ea typeface="+mj-ea"/>
              <a:cs typeface="Segoe UI Semibold"/>
            </a:endParaRPr>
          </a:p>
        </p:txBody>
      </p:sp>
      <p:sp>
        <p:nvSpPr>
          <p:cNvPr id="8" name="TextBox 7">
            <a:extLst>
              <a:ext uri="{FF2B5EF4-FFF2-40B4-BE49-F238E27FC236}">
                <a16:creationId xmlns:a16="http://schemas.microsoft.com/office/drawing/2014/main" id="{0F3C7386-9983-4632-91F0-E5694E159CC4}"/>
              </a:ext>
            </a:extLst>
          </p:cNvPr>
          <p:cNvSpPr txBox="1"/>
          <p:nvPr/>
        </p:nvSpPr>
        <p:spPr>
          <a:xfrm>
            <a:off x="4315626" y="463232"/>
            <a:ext cx="7424022" cy="615553"/>
          </a:xfrm>
          <a:prstGeom prst="rect">
            <a:avLst/>
          </a:prstGeom>
          <a:noFill/>
        </p:spPr>
        <p:txBody>
          <a:bodyPr wrap="square" lIns="0" tIns="0" rIns="0" bIns="0" rtlCol="0">
            <a:spAutoFit/>
          </a:bodyPr>
          <a:lstStyle/>
          <a:p>
            <a:pPr algn="ctr"/>
            <a:r>
              <a:rPr lang="en-US" sz="4000" b="1" dirty="0">
                <a:solidFill>
                  <a:srgbClr val="4EC3ED"/>
                </a:solidFill>
              </a:rPr>
              <a:t>25% Off Developer Courses</a:t>
            </a:r>
          </a:p>
        </p:txBody>
      </p:sp>
      <p:sp>
        <p:nvSpPr>
          <p:cNvPr id="24" name="Oval 23">
            <a:extLst>
              <a:ext uri="{FF2B5EF4-FFF2-40B4-BE49-F238E27FC236}">
                <a16:creationId xmlns:a16="http://schemas.microsoft.com/office/drawing/2014/main" id="{199D8AC2-8175-43B4-B5D3-4911557E16E9}"/>
              </a:ext>
            </a:extLst>
          </p:cNvPr>
          <p:cNvSpPr/>
          <p:nvPr/>
        </p:nvSpPr>
        <p:spPr bwMode="auto">
          <a:xfrm>
            <a:off x="4492553" y="2244236"/>
            <a:ext cx="881943" cy="881942"/>
          </a:xfrm>
          <a:prstGeom prst="ellipse">
            <a:avLst/>
          </a:prstGeom>
          <a:solidFill>
            <a:schemeClr val="bg1"/>
          </a:solidFill>
          <a:ln w="19050" cap="flat">
            <a:noFill/>
            <a:prstDash val="solid"/>
            <a:miter/>
          </a:ln>
          <a:effectLst>
            <a:outerShdw blurRad="508000" dist="63500" dir="2700000" sx="101000" sy="101000" algn="tl" rotWithShape="0">
              <a:prstClr val="black">
                <a:alpha val="33000"/>
              </a:prstClr>
            </a:outerShdw>
          </a:effec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505050"/>
                  </a:gs>
                  <a:gs pos="100000">
                    <a:srgbClr val="505050"/>
                  </a:gs>
                </a:gsLst>
              </a:gradFill>
              <a:effectLst/>
              <a:uLnTx/>
              <a:uFillTx/>
              <a:latin typeface="Segoe UI Semilight"/>
              <a:ea typeface="+mn-ea"/>
              <a:cs typeface="+mn-cs"/>
            </a:endParaRPr>
          </a:p>
        </p:txBody>
      </p:sp>
      <p:sp>
        <p:nvSpPr>
          <p:cNvPr id="25" name="Title 1">
            <a:extLst>
              <a:ext uri="{FF2B5EF4-FFF2-40B4-BE49-F238E27FC236}">
                <a16:creationId xmlns:a16="http://schemas.microsoft.com/office/drawing/2014/main" id="{7275D6E2-DE3A-4F77-B463-994247B5070F}"/>
              </a:ext>
            </a:extLst>
          </p:cNvPr>
          <p:cNvSpPr txBox="1">
            <a:spLocks/>
          </p:cNvSpPr>
          <p:nvPr/>
        </p:nvSpPr>
        <p:spPr>
          <a:xfrm>
            <a:off x="3635112" y="3253393"/>
            <a:ext cx="2541746" cy="507831"/>
          </a:xfrm>
          <a:prstGeom prst="rect">
            <a:avLst/>
          </a:prstGeom>
        </p:spPr>
        <p:txBody>
          <a:bodyPr vert="horz" wrap="square" lIns="0" tIns="64008" rIns="0" bIns="0" rtlCol="0" anchor="t">
            <a:spAutoFit/>
          </a:bodyPr>
          <a:lstStyle>
            <a:lvl1pPr algn="l" defTabSz="932742" rtl="0" eaLnBrk="1" latinLnBrk="0" hangingPunct="1">
              <a:lnSpc>
                <a:spcPct val="100000"/>
              </a:lnSpc>
              <a:spcBef>
                <a:spcPct val="0"/>
              </a:spcBef>
              <a:buNone/>
              <a:defRPr lang="en-US" sz="2400" b="1" kern="1200" cap="none" spc="0" baseline="0">
                <a:ln w="3175">
                  <a:noFill/>
                </a:ln>
                <a:gradFill>
                  <a:gsLst>
                    <a:gs pos="1250">
                      <a:schemeClr val="tx1"/>
                    </a:gs>
                    <a:gs pos="100000">
                      <a:schemeClr val="tx1"/>
                    </a:gs>
                  </a:gsLst>
                  <a:lin ang="5400000" scaled="0"/>
                </a:gradFill>
                <a:effectLst/>
                <a:latin typeface="+mj-lt"/>
                <a:ea typeface="+mn-ea"/>
                <a:cs typeface="Segoe UI" panose="020B0502040204020203" pitchFamily="34" charset="0"/>
              </a:defRPr>
            </a:lvl1pPr>
          </a:lstStyle>
          <a:p>
            <a:pPr marL="0" marR="0" lvl="0" indent="0" algn="ctr" defTabSz="932742" rtl="0" eaLnBrk="1" fontAlgn="auto" latinLnBrk="0" hangingPunct="1">
              <a:lnSpc>
                <a:spcPct val="90000"/>
              </a:lnSpc>
              <a:spcBef>
                <a:spcPct val="0"/>
              </a:spcBef>
              <a:spcAft>
                <a:spcPts val="0"/>
              </a:spcAft>
              <a:buClrTx/>
              <a:buSzTx/>
              <a:buFontTx/>
              <a:buNone/>
              <a:tabLst/>
              <a:defRPr/>
            </a:pPr>
            <a:r>
              <a:rPr kumimoji="0" lang="en-US" sz="1600" b="1" i="0" u="none" strike="noStrike" kern="1200" cap="none" spc="0"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anose="020B0502040204020203" pitchFamily="34" charset="0"/>
              </a:rPr>
              <a:t>Azure </a:t>
            </a:r>
            <a:br>
              <a:rPr kumimoji="0" lang="en-US" sz="1600" b="1" i="0" u="none" strike="noStrike" kern="1200" cap="none" spc="0"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anose="020B0502040204020203" pitchFamily="34" charset="0"/>
              </a:rPr>
            </a:br>
            <a:r>
              <a:rPr kumimoji="0" lang="en-US" sz="1600" b="1" i="0" u="none" strike="noStrike" kern="1200" cap="none" spc="0"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anose="020B0502040204020203" pitchFamily="34" charset="0"/>
              </a:rPr>
              <a:t>DevOps Engineer</a:t>
            </a:r>
          </a:p>
        </p:txBody>
      </p:sp>
      <p:grpSp>
        <p:nvGrpSpPr>
          <p:cNvPr id="26" name="Group 25">
            <a:extLst>
              <a:ext uri="{FF2B5EF4-FFF2-40B4-BE49-F238E27FC236}">
                <a16:creationId xmlns:a16="http://schemas.microsoft.com/office/drawing/2014/main" id="{1501D4D4-13E2-4746-9313-D6F652DF387F}"/>
              </a:ext>
            </a:extLst>
          </p:cNvPr>
          <p:cNvGrpSpPr/>
          <p:nvPr/>
        </p:nvGrpSpPr>
        <p:grpSpPr>
          <a:xfrm>
            <a:off x="4646938" y="2289078"/>
            <a:ext cx="560601" cy="684283"/>
            <a:chOff x="941505" y="2595387"/>
            <a:chExt cx="926516" cy="1130927"/>
          </a:xfrm>
        </p:grpSpPr>
        <p:pic>
          <p:nvPicPr>
            <p:cNvPr id="27" name="Graphic 26" descr="Cloud">
              <a:extLst>
                <a:ext uri="{FF2B5EF4-FFF2-40B4-BE49-F238E27FC236}">
                  <a16:creationId xmlns:a16="http://schemas.microsoft.com/office/drawing/2014/main" id="{BE2898A2-328E-4ACB-9D4A-905A4D573F9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41505" y="2595387"/>
              <a:ext cx="914400" cy="914400"/>
            </a:xfrm>
            <a:prstGeom prst="rect">
              <a:avLst/>
            </a:prstGeom>
          </p:spPr>
        </p:pic>
        <p:pic>
          <p:nvPicPr>
            <p:cNvPr id="28" name="Graphic 27" descr="Gears">
              <a:extLst>
                <a:ext uri="{FF2B5EF4-FFF2-40B4-BE49-F238E27FC236}">
                  <a16:creationId xmlns:a16="http://schemas.microsoft.com/office/drawing/2014/main" id="{869278C9-E02B-4B56-AD3A-3002FEBFB72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77446" y="3033713"/>
              <a:ext cx="692601" cy="692601"/>
            </a:xfrm>
            <a:prstGeom prst="rect">
              <a:avLst/>
            </a:prstGeom>
          </p:spPr>
        </p:pic>
        <p:pic>
          <p:nvPicPr>
            <p:cNvPr id="32" name="Graphic 31" descr="Single gear">
              <a:extLst>
                <a:ext uri="{FF2B5EF4-FFF2-40B4-BE49-F238E27FC236}">
                  <a16:creationId xmlns:a16="http://schemas.microsoft.com/office/drawing/2014/main" id="{2F2DCAE6-03F4-45D0-B13F-AF728EAE81B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536789" y="3395082"/>
              <a:ext cx="331232" cy="331232"/>
            </a:xfrm>
            <a:prstGeom prst="rect">
              <a:avLst/>
            </a:prstGeom>
          </p:spPr>
        </p:pic>
        <p:sp>
          <p:nvSpPr>
            <p:cNvPr id="33" name="Oval 32">
              <a:extLst>
                <a:ext uri="{FF2B5EF4-FFF2-40B4-BE49-F238E27FC236}">
                  <a16:creationId xmlns:a16="http://schemas.microsoft.com/office/drawing/2014/main" id="{CA0CE941-D2FB-4102-9FE7-C56984F1B43B}"/>
                </a:ext>
              </a:extLst>
            </p:cNvPr>
            <p:cNvSpPr/>
            <p:nvPr/>
          </p:nvSpPr>
          <p:spPr>
            <a:xfrm flipV="1">
              <a:off x="1457171" y="3201057"/>
              <a:ext cx="97797" cy="9779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4" name="Title 1">
            <a:extLst>
              <a:ext uri="{FF2B5EF4-FFF2-40B4-BE49-F238E27FC236}">
                <a16:creationId xmlns:a16="http://schemas.microsoft.com/office/drawing/2014/main" id="{F3B9053A-51EE-43DD-ADD6-75E3E3E9AD9B}"/>
              </a:ext>
            </a:extLst>
          </p:cNvPr>
          <p:cNvSpPr txBox="1">
            <a:spLocks/>
          </p:cNvSpPr>
          <p:nvPr/>
        </p:nvSpPr>
        <p:spPr>
          <a:xfrm>
            <a:off x="3906147" y="5838806"/>
            <a:ext cx="1999676" cy="507831"/>
          </a:xfrm>
          <a:prstGeom prst="rect">
            <a:avLst/>
          </a:prstGeom>
        </p:spPr>
        <p:txBody>
          <a:bodyPr vert="horz" wrap="square" lIns="0" tIns="64008" rIns="0" bIns="0" rtlCol="0" anchor="t">
            <a:spAutoFit/>
          </a:bodyPr>
          <a:lstStyle>
            <a:lvl1pPr algn="l" defTabSz="932742" rtl="0" eaLnBrk="1" latinLnBrk="0" hangingPunct="1">
              <a:lnSpc>
                <a:spcPct val="100000"/>
              </a:lnSpc>
              <a:spcBef>
                <a:spcPct val="0"/>
              </a:spcBef>
              <a:buNone/>
              <a:defRPr lang="en-US" sz="2400" b="1" kern="1200" cap="none" spc="0" baseline="0">
                <a:ln w="3175">
                  <a:noFill/>
                </a:ln>
                <a:gradFill>
                  <a:gsLst>
                    <a:gs pos="1250">
                      <a:schemeClr val="tx1"/>
                    </a:gs>
                    <a:gs pos="100000">
                      <a:schemeClr val="tx1"/>
                    </a:gs>
                  </a:gsLst>
                  <a:lin ang="5400000" scaled="0"/>
                </a:gradFill>
                <a:effectLst/>
                <a:latin typeface="+mj-lt"/>
                <a:ea typeface="+mn-ea"/>
                <a:cs typeface="Segoe UI" panose="020B0502040204020203" pitchFamily="34" charset="0"/>
              </a:defRPr>
            </a:lvl1pPr>
          </a:lstStyle>
          <a:p>
            <a:pPr marL="0" marR="0" lvl="0" indent="0" algn="ctr" defTabSz="932742" rtl="0" eaLnBrk="1" fontAlgn="auto" latinLnBrk="0" hangingPunct="1">
              <a:lnSpc>
                <a:spcPct val="90000"/>
              </a:lnSpc>
              <a:spcBef>
                <a:spcPct val="0"/>
              </a:spcBef>
              <a:spcAft>
                <a:spcPts val="0"/>
              </a:spcAft>
              <a:buClrTx/>
              <a:buSzTx/>
              <a:buFontTx/>
              <a:buNone/>
              <a:tabLst/>
              <a:defRPr/>
            </a:pPr>
            <a:r>
              <a:rPr kumimoji="0" lang="en-US" sz="1600" b="1" i="0" u="none" strike="noStrike" kern="1200" cap="none" spc="0"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anose="020B0502040204020203" pitchFamily="34" charset="0"/>
              </a:rPr>
              <a:t>Azure </a:t>
            </a:r>
            <a:br>
              <a:rPr kumimoji="0" lang="en-US" sz="1600" b="1" i="0" u="none" strike="noStrike" kern="1200" cap="none" spc="0"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anose="020B0502040204020203" pitchFamily="34" charset="0"/>
              </a:rPr>
            </a:br>
            <a:r>
              <a:rPr kumimoji="0" lang="en-US" sz="1600" b="1" i="0" u="none" strike="noStrike" kern="1200" cap="none" spc="0"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anose="020B0502040204020203" pitchFamily="34" charset="0"/>
              </a:rPr>
              <a:t>Developer</a:t>
            </a:r>
          </a:p>
        </p:txBody>
      </p:sp>
      <p:sp>
        <p:nvSpPr>
          <p:cNvPr id="35" name="Oval 34">
            <a:extLst>
              <a:ext uri="{FF2B5EF4-FFF2-40B4-BE49-F238E27FC236}">
                <a16:creationId xmlns:a16="http://schemas.microsoft.com/office/drawing/2014/main" id="{48E32C04-CCC6-4E19-8A0B-1910F4F19F29}"/>
              </a:ext>
            </a:extLst>
          </p:cNvPr>
          <p:cNvSpPr/>
          <p:nvPr/>
        </p:nvSpPr>
        <p:spPr bwMode="auto">
          <a:xfrm>
            <a:off x="4455040" y="4882806"/>
            <a:ext cx="907449" cy="907448"/>
          </a:xfrm>
          <a:prstGeom prst="ellipse">
            <a:avLst/>
          </a:prstGeom>
          <a:solidFill>
            <a:schemeClr val="bg1"/>
          </a:solidFill>
          <a:ln w="19050" cap="flat">
            <a:noFill/>
            <a:prstDash val="solid"/>
            <a:miter/>
          </a:ln>
          <a:effectLst>
            <a:outerShdw blurRad="508000" dist="63500" dir="2700000" sx="101000" sy="101000" algn="tl" rotWithShape="0">
              <a:prstClr val="black">
                <a:alpha val="33000"/>
              </a:prstClr>
            </a:outerShdw>
          </a:effec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505050"/>
                  </a:gs>
                  <a:gs pos="100000">
                    <a:srgbClr val="505050"/>
                  </a:gs>
                </a:gsLst>
              </a:gradFill>
              <a:effectLst/>
              <a:uLnTx/>
              <a:uFillTx/>
              <a:latin typeface="Segoe UI Semilight"/>
              <a:ea typeface="+mn-ea"/>
              <a:cs typeface="+mn-cs"/>
            </a:endParaRPr>
          </a:p>
        </p:txBody>
      </p:sp>
      <p:sp>
        <p:nvSpPr>
          <p:cNvPr id="36" name="binary">
            <a:extLst>
              <a:ext uri="{FF2B5EF4-FFF2-40B4-BE49-F238E27FC236}">
                <a16:creationId xmlns:a16="http://schemas.microsoft.com/office/drawing/2014/main" id="{4CEA2A65-2658-42C3-BA58-22B84D4029A5}"/>
              </a:ext>
            </a:extLst>
          </p:cNvPr>
          <p:cNvSpPr>
            <a:spLocks noChangeAspect="1" noEditPoints="1"/>
          </p:cNvSpPr>
          <p:nvPr/>
        </p:nvSpPr>
        <p:spPr bwMode="auto">
          <a:xfrm>
            <a:off x="4648444" y="5110480"/>
            <a:ext cx="515082" cy="444772"/>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31750" cap="sq">
            <a:solidFill>
              <a:srgbClr val="4EC3E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Semilight"/>
              <a:ea typeface="+mn-ea"/>
              <a:cs typeface="+mn-cs"/>
            </a:endParaRPr>
          </a:p>
        </p:txBody>
      </p:sp>
      <p:graphicFrame>
        <p:nvGraphicFramePr>
          <p:cNvPr id="16" name="Table 15">
            <a:extLst>
              <a:ext uri="{FF2B5EF4-FFF2-40B4-BE49-F238E27FC236}">
                <a16:creationId xmlns:a16="http://schemas.microsoft.com/office/drawing/2014/main" id="{DEF8612C-812E-48A8-AB14-15C5BB1AD58F}"/>
              </a:ext>
            </a:extLst>
          </p:cNvPr>
          <p:cNvGraphicFramePr>
            <a:graphicFrameLocks noGrp="1"/>
          </p:cNvGraphicFramePr>
          <p:nvPr>
            <p:extLst/>
          </p:nvPr>
        </p:nvGraphicFramePr>
        <p:xfrm>
          <a:off x="6156117" y="2111420"/>
          <a:ext cx="4788027" cy="2000897"/>
        </p:xfrm>
        <a:graphic>
          <a:graphicData uri="http://schemas.openxmlformats.org/drawingml/2006/table">
            <a:tbl>
              <a:tblPr firstRow="1" bandRow="1">
                <a:effectLst>
                  <a:outerShdw blurRad="317500" dist="63500" dir="2700000" sx="101000" sy="101000" algn="ctr" rotWithShape="0">
                    <a:prstClr val="black">
                      <a:alpha val="25000"/>
                    </a:prstClr>
                  </a:outerShdw>
                </a:effectLst>
                <a:tableStyleId>{5C22544A-7EE6-4342-B048-85BDC9FD1C3A}</a:tableStyleId>
              </a:tblPr>
              <a:tblGrid>
                <a:gridCol w="3643749">
                  <a:extLst>
                    <a:ext uri="{9D8B030D-6E8A-4147-A177-3AD203B41FA5}">
                      <a16:colId xmlns:a16="http://schemas.microsoft.com/office/drawing/2014/main" val="1375139334"/>
                    </a:ext>
                  </a:extLst>
                </a:gridCol>
                <a:gridCol w="1144278">
                  <a:extLst>
                    <a:ext uri="{9D8B030D-6E8A-4147-A177-3AD203B41FA5}">
                      <a16:colId xmlns:a16="http://schemas.microsoft.com/office/drawing/2014/main" val="3832625448"/>
                    </a:ext>
                  </a:extLst>
                </a:gridCol>
              </a:tblGrid>
              <a:tr h="423271">
                <a:tc>
                  <a:txBody>
                    <a:bodyPr/>
                    <a:lstStyle/>
                    <a:p>
                      <a:pPr marL="0" marR="0" algn="l" defTabSz="932742" rtl="0" eaLnBrk="1" latinLnBrk="0" hangingPunct="1">
                        <a:spcBef>
                          <a:spcPts val="0"/>
                        </a:spcBef>
                        <a:spcAft>
                          <a:spcPts val="0"/>
                        </a:spcAft>
                        <a:buNone/>
                      </a:pPr>
                      <a:r>
                        <a:rPr lang="en-US" sz="1200" b="1" kern="1200" dirty="0">
                          <a:gradFill>
                            <a:gsLst>
                              <a:gs pos="1250">
                                <a:schemeClr val="bg1"/>
                              </a:gs>
                              <a:gs pos="100000">
                                <a:schemeClr val="bg1"/>
                              </a:gs>
                            </a:gsLst>
                            <a:lin ang="5400000" scaled="0"/>
                          </a:gradFill>
                          <a:latin typeface="+mn-lt"/>
                          <a:ea typeface="+mn-ea"/>
                          <a:cs typeface="+mn-cs"/>
                        </a:rPr>
                        <a:t>Course title / training titles*</a:t>
                      </a:r>
                    </a:p>
                  </a:txBody>
                  <a:tcPr marL="117031" marR="117031" marT="117031" marB="117031" anchor="ctr">
                    <a:lnL w="19050" cap="flat" cmpd="sng" algn="ctr">
                      <a:solidFill>
                        <a:schemeClr val="accent1">
                          <a:lumMod val="40000"/>
                          <a:lumOff val="60000"/>
                        </a:schemeClr>
                      </a:solidFill>
                      <a:prstDash val="solid"/>
                      <a:round/>
                      <a:headEnd type="none" w="med" len="med"/>
                      <a:tailEnd type="none" w="med" len="med"/>
                    </a:lnL>
                    <a:lnR w="19050" cap="flat" cmpd="sng" algn="ctr">
                      <a:solidFill>
                        <a:schemeClr val="accent1">
                          <a:lumMod val="40000"/>
                          <a:lumOff val="60000"/>
                        </a:schemeClr>
                      </a:solidFill>
                      <a:prstDash val="solid"/>
                      <a:round/>
                      <a:headEnd type="none" w="med" len="med"/>
                      <a:tailEnd type="none" w="med" len="med"/>
                    </a:lnR>
                    <a:lnT w="12700" cmpd="sng">
                      <a:noFill/>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marL="0" marR="0" algn="l" defTabSz="932742" rtl="0" eaLnBrk="1" latinLnBrk="0" hangingPunct="1">
                        <a:spcBef>
                          <a:spcPts val="0"/>
                        </a:spcBef>
                        <a:spcAft>
                          <a:spcPts val="0"/>
                        </a:spcAft>
                        <a:buNone/>
                      </a:pPr>
                      <a:r>
                        <a:rPr lang="en-US" sz="1200" b="1" kern="1200" dirty="0">
                          <a:gradFill>
                            <a:gsLst>
                              <a:gs pos="1250">
                                <a:schemeClr val="bg1"/>
                              </a:gs>
                              <a:gs pos="100000">
                                <a:schemeClr val="bg1"/>
                              </a:gs>
                            </a:gsLst>
                            <a:lin ang="5400000" scaled="0"/>
                          </a:gradFill>
                          <a:latin typeface="+mn-lt"/>
                          <a:ea typeface="+mn-ea"/>
                          <a:cs typeface="+mn-cs"/>
                        </a:rPr>
                        <a:t>Course ID</a:t>
                      </a:r>
                    </a:p>
                  </a:txBody>
                  <a:tcPr marL="117031" marR="117031" marT="117031" marB="117031" anchor="ctr">
                    <a:lnL w="19050" cap="flat" cmpd="sng" algn="ctr">
                      <a:solidFill>
                        <a:schemeClr val="accent1">
                          <a:lumMod val="40000"/>
                          <a:lumOff val="60000"/>
                        </a:schemeClr>
                      </a:solidFill>
                      <a:prstDash val="solid"/>
                      <a:round/>
                      <a:headEnd type="none" w="med" len="med"/>
                      <a:tailEnd type="none" w="med" len="med"/>
                    </a:lnL>
                    <a:lnR w="19050" cap="flat" cmpd="sng" algn="ctr">
                      <a:solidFill>
                        <a:schemeClr val="accent1">
                          <a:lumMod val="40000"/>
                          <a:lumOff val="60000"/>
                        </a:schemeClr>
                      </a:solidFill>
                      <a:prstDash val="solid"/>
                      <a:round/>
                      <a:headEnd type="none" w="med" len="med"/>
                      <a:tailEnd type="none" w="med" len="med"/>
                    </a:lnR>
                    <a:lnT w="12700" cmpd="sng">
                      <a:noFill/>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2073547555"/>
                  </a:ext>
                </a:extLst>
              </a:tr>
              <a:tr h="268506">
                <a:tc>
                  <a:txBody>
                    <a:bodyPr/>
                    <a:lstStyle/>
                    <a:p>
                      <a:r>
                        <a:rPr lang="en-US" sz="1000" b="0" i="0" u="none" strike="noStrike" kern="1200" dirty="0">
                          <a:gradFill>
                            <a:gsLst>
                              <a:gs pos="1250">
                                <a:schemeClr val="tx1"/>
                              </a:gs>
                              <a:gs pos="100000">
                                <a:schemeClr val="tx1"/>
                              </a:gs>
                            </a:gsLst>
                            <a:lin ang="5400000" scaled="0"/>
                          </a:gradFill>
                          <a:effectLst/>
                          <a:latin typeface="Segoe UI" panose="020B0502040204020203" pitchFamily="34" charset="0"/>
                          <a:ea typeface="+mn-ea"/>
                          <a:cs typeface="Segoe UI" panose="020B0502040204020203" pitchFamily="34" charset="0"/>
                        </a:rPr>
                        <a:t>Develop Azure Infrastructure as a Service compute Solutions</a:t>
                      </a:r>
                    </a:p>
                  </a:txBody>
                  <a:tcPr marL="78021" marR="78021" marT="39010" marB="39010" anchor="ctr">
                    <a:lnL w="12700" cap="flat" cmpd="sng" algn="ctr">
                      <a:solidFill>
                        <a:schemeClr val="accent1"/>
                      </a:solidFill>
                      <a:prstDash val="solid"/>
                      <a:round/>
                      <a:headEnd type="none" w="med" len="med"/>
                      <a:tailEnd type="none" w="med" len="med"/>
                    </a:lnL>
                    <a:lnR w="12700" cmpd="sng">
                      <a:noFill/>
                    </a:lnR>
                    <a:lnT w="19050" cap="flat" cmpd="sng" algn="ctr">
                      <a:solidFill>
                        <a:schemeClr val="accent1"/>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498603" rtl="0" eaLnBrk="1" fontAlgn="auto" latinLnBrk="0" hangingPunct="1">
                        <a:lnSpc>
                          <a:spcPct val="100000"/>
                        </a:lnSpc>
                        <a:spcBef>
                          <a:spcPts val="0"/>
                        </a:spcBef>
                        <a:spcAft>
                          <a:spcPts val="0"/>
                        </a:spcAft>
                        <a:buClrTx/>
                        <a:buSzTx/>
                        <a:buFontTx/>
                        <a:buNone/>
                        <a:tabLst/>
                        <a:defRPr/>
                      </a:pPr>
                      <a:r>
                        <a:rPr lang="en-US" sz="1000" b="0" i="0" u="none" strike="noStrike" kern="1200" dirty="0">
                          <a:gradFill>
                            <a:gsLst>
                              <a:gs pos="1250">
                                <a:schemeClr val="tx1"/>
                              </a:gs>
                              <a:gs pos="100000">
                                <a:schemeClr val="tx1"/>
                              </a:gs>
                            </a:gsLst>
                            <a:lin ang="5400000" scaled="0"/>
                          </a:gradFill>
                          <a:effectLst/>
                          <a:latin typeface="Segoe UI" panose="020B0502040204020203" pitchFamily="34" charset="0"/>
                          <a:ea typeface="+mn-ea"/>
                          <a:cs typeface="Segoe UI" panose="020B0502040204020203" pitchFamily="34" charset="0"/>
                        </a:rPr>
                        <a:t>AZ-203T01-A</a:t>
                      </a:r>
                    </a:p>
                  </a:txBody>
                  <a:tcPr marL="78021" marR="78021" marT="39010" marB="39010" anchor="ctr">
                    <a:lnL w="12700" cmpd="sng">
                      <a:noFill/>
                    </a:lnL>
                    <a:lnR w="12700" cmpd="sng">
                      <a:noFill/>
                    </a:lnR>
                    <a:lnT w="19050" cap="flat" cmpd="sng" algn="ctr">
                      <a:solidFill>
                        <a:schemeClr val="accent1"/>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2671864"/>
                  </a:ext>
                </a:extLst>
              </a:tr>
              <a:tr h="261824">
                <a:tc>
                  <a:txBody>
                    <a:bodyPr/>
                    <a:lstStyle/>
                    <a:p>
                      <a:r>
                        <a:rPr lang="en-US" sz="1000" b="0" i="0" u="none" strike="noStrike" kern="1200" dirty="0">
                          <a:gradFill>
                            <a:gsLst>
                              <a:gs pos="1250">
                                <a:schemeClr val="tx1"/>
                              </a:gs>
                              <a:gs pos="100000">
                                <a:schemeClr val="tx1"/>
                              </a:gs>
                            </a:gsLst>
                            <a:lin ang="5400000" scaled="0"/>
                          </a:gradFill>
                          <a:effectLst/>
                          <a:latin typeface="Segoe UI" panose="020B0502040204020203" pitchFamily="34" charset="0"/>
                          <a:ea typeface="+mn-ea"/>
                          <a:cs typeface="Segoe UI" panose="020B0502040204020203" pitchFamily="34" charset="0"/>
                        </a:rPr>
                        <a:t>Develop Azure Platform as a Service compute solutions</a:t>
                      </a:r>
                    </a:p>
                  </a:txBody>
                  <a:tcPr marL="78021" marR="78021" marT="39010" marB="39010" anchor="ctr">
                    <a:lnL w="12700" cap="flat" cmpd="sng" algn="ctr">
                      <a:solidFill>
                        <a:schemeClr val="accent1"/>
                      </a:solidFill>
                      <a:prstDash val="solid"/>
                      <a:round/>
                      <a:headEnd type="none" w="med" len="med"/>
                      <a:tailEnd type="none" w="med" len="med"/>
                    </a:lnL>
                    <a:lnR w="12700" cmpd="sng">
                      <a:noFill/>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r>
                        <a:rPr lang="en-US" sz="1000" b="0" i="0" u="none" strike="noStrike" kern="1200" dirty="0">
                          <a:gradFill>
                            <a:gsLst>
                              <a:gs pos="1250">
                                <a:schemeClr val="tx1"/>
                              </a:gs>
                              <a:gs pos="100000">
                                <a:schemeClr val="tx1"/>
                              </a:gs>
                            </a:gsLst>
                            <a:lin ang="5400000" scaled="0"/>
                          </a:gradFill>
                          <a:effectLst/>
                          <a:latin typeface="Segoe UI" panose="020B0502040204020203" pitchFamily="34" charset="0"/>
                          <a:ea typeface="+mn-ea"/>
                          <a:cs typeface="Segoe UI" panose="020B0502040204020203" pitchFamily="34" charset="0"/>
                        </a:rPr>
                        <a:t>AZ-203T02-A</a:t>
                      </a:r>
                    </a:p>
                  </a:txBody>
                  <a:tcPr marL="78021" marR="78021" marT="39010" marB="39010" anchor="ctr">
                    <a:lnL w="12700" cmpd="sng">
                      <a:noFill/>
                    </a:lnL>
                    <a:lnR w="12700" cmpd="sng">
                      <a:noFill/>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extLst>
                  <a:ext uri="{0D108BD9-81ED-4DB2-BD59-A6C34878D82A}">
                    <a16:rowId xmlns:a16="http://schemas.microsoft.com/office/drawing/2014/main" val="2226262864"/>
                  </a:ext>
                </a:extLst>
              </a:tr>
              <a:tr h="261824">
                <a:tc>
                  <a:txBody>
                    <a:bodyPr/>
                    <a:lstStyle/>
                    <a:p>
                      <a:r>
                        <a:rPr lang="en-US" sz="1000" b="0" i="0" u="none" strike="noStrike" kern="1200" dirty="0">
                          <a:gradFill>
                            <a:gsLst>
                              <a:gs pos="1250">
                                <a:schemeClr val="tx1"/>
                              </a:gs>
                              <a:gs pos="100000">
                                <a:schemeClr val="tx1"/>
                              </a:gs>
                            </a:gsLst>
                            <a:lin ang="5400000" scaled="0"/>
                          </a:gradFill>
                          <a:effectLst/>
                          <a:latin typeface="Segoe UI" panose="020B0502040204020203" pitchFamily="34" charset="0"/>
                          <a:ea typeface="+mn-ea"/>
                          <a:cs typeface="Segoe UI" panose="020B0502040204020203" pitchFamily="34" charset="0"/>
                        </a:rPr>
                        <a:t>Develop for Azure storage</a:t>
                      </a:r>
                    </a:p>
                  </a:txBody>
                  <a:tcPr marL="78021" marR="78021" marT="39010" marB="39010" anchor="ctr">
                    <a:lnL w="12700" cap="flat" cmpd="sng" algn="ctr">
                      <a:solidFill>
                        <a:schemeClr val="accent1"/>
                      </a:solidFill>
                      <a:prstDash val="solid"/>
                      <a:round/>
                      <a:headEnd type="none" w="med" len="med"/>
                      <a:tailEnd type="none" w="med" len="med"/>
                    </a:lnL>
                    <a:lnR w="12700" cmpd="sng">
                      <a:noFill/>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b="0" i="0" u="none" strike="noStrike" kern="1200" dirty="0">
                          <a:gradFill>
                            <a:gsLst>
                              <a:gs pos="1250">
                                <a:schemeClr val="tx1"/>
                              </a:gs>
                              <a:gs pos="100000">
                                <a:schemeClr val="tx1"/>
                              </a:gs>
                            </a:gsLst>
                            <a:lin ang="5400000" scaled="0"/>
                          </a:gradFill>
                          <a:effectLst/>
                          <a:latin typeface="Segoe UI" panose="020B0502040204020203" pitchFamily="34" charset="0"/>
                          <a:ea typeface="+mn-ea"/>
                          <a:cs typeface="Segoe UI" panose="020B0502040204020203" pitchFamily="34" charset="0"/>
                        </a:rPr>
                        <a:t>AZ-203T03-A</a:t>
                      </a:r>
                    </a:p>
                  </a:txBody>
                  <a:tcPr marL="78021" marR="78021" marT="39010" marB="39010" anchor="ctr">
                    <a:lnL w="12700" cmpd="sng">
                      <a:noFill/>
                    </a:lnL>
                    <a:lnR w="12700" cmpd="sng">
                      <a:noFill/>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223244305"/>
                  </a:ext>
                </a:extLst>
              </a:tr>
              <a:tr h="261824">
                <a:tc>
                  <a:txBody>
                    <a:bodyPr/>
                    <a:lstStyle/>
                    <a:p>
                      <a:r>
                        <a:rPr lang="en-US" sz="1000" b="0" i="0" u="none" strike="noStrike" kern="1200" dirty="0">
                          <a:gradFill>
                            <a:gsLst>
                              <a:gs pos="1250">
                                <a:schemeClr val="tx1"/>
                              </a:gs>
                              <a:gs pos="100000">
                                <a:schemeClr val="tx1"/>
                              </a:gs>
                            </a:gsLst>
                            <a:lin ang="5400000" scaled="0"/>
                          </a:gradFill>
                          <a:effectLst/>
                          <a:latin typeface="Segoe UI" panose="020B0502040204020203" pitchFamily="34" charset="0"/>
                          <a:ea typeface="+mn-ea"/>
                          <a:cs typeface="Segoe UI" panose="020B0502040204020203" pitchFamily="34" charset="0"/>
                        </a:rPr>
                        <a:t>Implement Azure security</a:t>
                      </a:r>
                    </a:p>
                  </a:txBody>
                  <a:tcPr marL="78021" marR="78021" marT="39010" marB="39010" anchor="ctr">
                    <a:lnL w="12700" cap="flat" cmpd="sng" algn="ctr">
                      <a:solidFill>
                        <a:schemeClr val="accent1"/>
                      </a:solidFill>
                      <a:prstDash val="solid"/>
                      <a:round/>
                      <a:headEnd type="none" w="med" len="med"/>
                      <a:tailEnd type="none" w="med" len="med"/>
                    </a:lnL>
                    <a:lnR w="12700" cmpd="sng">
                      <a:noFill/>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r>
                        <a:rPr lang="en-US" sz="1000" b="0" i="0" u="none" strike="noStrike" kern="1200" dirty="0">
                          <a:gradFill>
                            <a:gsLst>
                              <a:gs pos="1250">
                                <a:schemeClr val="tx1"/>
                              </a:gs>
                              <a:gs pos="100000">
                                <a:schemeClr val="tx1"/>
                              </a:gs>
                            </a:gsLst>
                            <a:lin ang="5400000" scaled="0"/>
                          </a:gradFill>
                          <a:effectLst/>
                          <a:latin typeface="Segoe UI" panose="020B0502040204020203" pitchFamily="34" charset="0"/>
                          <a:ea typeface="+mn-ea"/>
                          <a:cs typeface="Segoe UI" panose="020B0502040204020203" pitchFamily="34" charset="0"/>
                        </a:rPr>
                        <a:t>AZ-203T04-A</a:t>
                      </a:r>
                    </a:p>
                  </a:txBody>
                  <a:tcPr marL="78021" marR="78021" marT="39010" marB="39010" anchor="ctr">
                    <a:lnL w="12700" cmpd="sng">
                      <a:noFill/>
                    </a:lnL>
                    <a:lnR w="12700" cmpd="sng">
                      <a:noFill/>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extLst>
                  <a:ext uri="{0D108BD9-81ED-4DB2-BD59-A6C34878D82A}">
                    <a16:rowId xmlns:a16="http://schemas.microsoft.com/office/drawing/2014/main" val="1968393397"/>
                  </a:ext>
                </a:extLst>
              </a:tr>
              <a:tr h="261824">
                <a:tc>
                  <a:txBody>
                    <a:bodyPr/>
                    <a:lstStyle/>
                    <a:p>
                      <a:r>
                        <a:rPr lang="en-US" sz="1000" b="0" i="0" u="none" strike="noStrike" kern="1200" dirty="0">
                          <a:gradFill>
                            <a:gsLst>
                              <a:gs pos="1250">
                                <a:schemeClr val="tx1"/>
                              </a:gs>
                              <a:gs pos="100000">
                                <a:schemeClr val="tx1"/>
                              </a:gs>
                            </a:gsLst>
                            <a:lin ang="5400000" scaled="0"/>
                          </a:gradFill>
                          <a:effectLst/>
                          <a:latin typeface="Segoe UI" panose="020B0502040204020203" pitchFamily="34" charset="0"/>
                          <a:ea typeface="+mn-ea"/>
                          <a:cs typeface="Segoe UI" panose="020B0502040204020203" pitchFamily="34" charset="0"/>
                        </a:rPr>
                        <a:t>Monitor, troubleshoot, and optimize Azure Solutions</a:t>
                      </a:r>
                    </a:p>
                  </a:txBody>
                  <a:tcPr marL="78021" marR="78021" marT="39010" marB="39010" anchor="ctr">
                    <a:lnL w="12700" cap="flat" cmpd="sng" algn="ctr">
                      <a:solidFill>
                        <a:schemeClr val="accent1"/>
                      </a:solidFill>
                      <a:prstDash val="solid"/>
                      <a:round/>
                      <a:headEnd type="none" w="med" len="med"/>
                      <a:tailEnd type="none" w="med" len="med"/>
                    </a:lnL>
                    <a:lnR w="12700" cmpd="sng">
                      <a:noFill/>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b="0" i="0" u="none" strike="noStrike" kern="1200" dirty="0">
                          <a:gradFill>
                            <a:gsLst>
                              <a:gs pos="1250">
                                <a:schemeClr val="tx1"/>
                              </a:gs>
                              <a:gs pos="100000">
                                <a:schemeClr val="tx1"/>
                              </a:gs>
                            </a:gsLst>
                            <a:lin ang="5400000" scaled="0"/>
                          </a:gradFill>
                          <a:effectLst/>
                          <a:latin typeface="Segoe UI" panose="020B0502040204020203" pitchFamily="34" charset="0"/>
                          <a:ea typeface="+mn-ea"/>
                          <a:cs typeface="Segoe UI" panose="020B0502040204020203" pitchFamily="34" charset="0"/>
                        </a:rPr>
                        <a:t>AZ-203T05-A</a:t>
                      </a:r>
                    </a:p>
                  </a:txBody>
                  <a:tcPr marL="78021" marR="78021" marT="39010" marB="39010" anchor="ctr">
                    <a:lnL w="12700" cmpd="sng">
                      <a:noFill/>
                    </a:lnL>
                    <a:lnR w="12700" cmpd="sng">
                      <a:noFill/>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36047615"/>
                  </a:ext>
                </a:extLst>
              </a:tr>
              <a:tr h="261824">
                <a:tc>
                  <a:txBody>
                    <a:bodyPr/>
                    <a:lstStyle/>
                    <a:p>
                      <a:r>
                        <a:rPr lang="en-US" sz="1000" b="0" i="0" u="none" strike="noStrike" kern="1200" dirty="0">
                          <a:gradFill>
                            <a:gsLst>
                              <a:gs pos="1250">
                                <a:schemeClr val="tx1"/>
                              </a:gs>
                              <a:gs pos="100000">
                                <a:schemeClr val="tx1"/>
                              </a:gs>
                            </a:gsLst>
                            <a:lin ang="5400000" scaled="0"/>
                          </a:gradFill>
                          <a:effectLst/>
                          <a:latin typeface="Segoe UI" panose="020B0502040204020203" pitchFamily="34" charset="0"/>
                          <a:ea typeface="+mn-ea"/>
                          <a:cs typeface="Segoe UI" panose="020B0502040204020203" pitchFamily="34" charset="0"/>
                        </a:rPr>
                        <a:t>Connect to and consume Azure, and third-party, services</a:t>
                      </a:r>
                    </a:p>
                  </a:txBody>
                  <a:tcPr marL="78021" marR="78021" marT="39010" marB="39010" anchor="ctr">
                    <a:lnL w="12700" cap="flat" cmpd="sng" algn="ctr">
                      <a:solidFill>
                        <a:schemeClr val="accent1"/>
                      </a:solidFill>
                      <a:prstDash val="solid"/>
                      <a:round/>
                      <a:headEnd type="none" w="med" len="med"/>
                      <a:tailEnd type="none" w="med" len="med"/>
                    </a:lnL>
                    <a:lnR w="12700" cmpd="sng">
                      <a:noFill/>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r>
                        <a:rPr lang="en-US" sz="1000" b="0" i="0" u="none" strike="noStrike" kern="1200" dirty="0">
                          <a:gradFill>
                            <a:gsLst>
                              <a:gs pos="1250">
                                <a:schemeClr val="tx1"/>
                              </a:gs>
                              <a:gs pos="100000">
                                <a:schemeClr val="tx1"/>
                              </a:gs>
                            </a:gsLst>
                            <a:lin ang="5400000" scaled="0"/>
                          </a:gradFill>
                          <a:effectLst/>
                          <a:latin typeface="Segoe UI" panose="020B0502040204020203" pitchFamily="34" charset="0"/>
                          <a:ea typeface="+mn-ea"/>
                          <a:cs typeface="Segoe UI" panose="020B0502040204020203" pitchFamily="34" charset="0"/>
                        </a:rPr>
                        <a:t>AZ-203T06-A</a:t>
                      </a:r>
                    </a:p>
                  </a:txBody>
                  <a:tcPr marL="78021" marR="78021" marT="39010" marB="39010" anchor="ctr">
                    <a:lnL w="12700" cmpd="sng">
                      <a:noFill/>
                    </a:lnL>
                    <a:lnR w="12700" cmpd="sng">
                      <a:noFill/>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extLst>
                  <a:ext uri="{0D108BD9-81ED-4DB2-BD59-A6C34878D82A}">
                    <a16:rowId xmlns:a16="http://schemas.microsoft.com/office/drawing/2014/main" val="1310679853"/>
                  </a:ext>
                </a:extLst>
              </a:tr>
            </a:tbl>
          </a:graphicData>
        </a:graphic>
      </p:graphicFrame>
      <p:graphicFrame>
        <p:nvGraphicFramePr>
          <p:cNvPr id="17" name="Table 16">
            <a:extLst>
              <a:ext uri="{FF2B5EF4-FFF2-40B4-BE49-F238E27FC236}">
                <a16:creationId xmlns:a16="http://schemas.microsoft.com/office/drawing/2014/main" id="{9FF8A430-5C9C-493F-AD53-0F33F67B7D12}"/>
              </a:ext>
            </a:extLst>
          </p:cNvPr>
          <p:cNvGraphicFramePr>
            <a:graphicFrameLocks noGrp="1"/>
          </p:cNvGraphicFramePr>
          <p:nvPr>
            <p:extLst/>
          </p:nvPr>
        </p:nvGraphicFramePr>
        <p:xfrm>
          <a:off x="6156118" y="4254201"/>
          <a:ext cx="4788027" cy="2501175"/>
        </p:xfrm>
        <a:graphic>
          <a:graphicData uri="http://schemas.openxmlformats.org/drawingml/2006/table">
            <a:tbl>
              <a:tblPr firstRow="1" bandRow="1">
                <a:effectLst>
                  <a:outerShdw blurRad="317500" dist="63500" dir="2700000" sx="101000" sy="101000" algn="ctr" rotWithShape="0">
                    <a:prstClr val="black">
                      <a:alpha val="25000"/>
                    </a:prstClr>
                  </a:outerShdw>
                </a:effectLst>
                <a:tableStyleId>{5C22544A-7EE6-4342-B048-85BDC9FD1C3A}</a:tableStyleId>
              </a:tblPr>
              <a:tblGrid>
                <a:gridCol w="3659528">
                  <a:extLst>
                    <a:ext uri="{9D8B030D-6E8A-4147-A177-3AD203B41FA5}">
                      <a16:colId xmlns:a16="http://schemas.microsoft.com/office/drawing/2014/main" val="2996895522"/>
                    </a:ext>
                  </a:extLst>
                </a:gridCol>
                <a:gridCol w="1128499">
                  <a:extLst>
                    <a:ext uri="{9D8B030D-6E8A-4147-A177-3AD203B41FA5}">
                      <a16:colId xmlns:a16="http://schemas.microsoft.com/office/drawing/2014/main" val="648428690"/>
                    </a:ext>
                  </a:extLst>
                </a:gridCol>
              </a:tblGrid>
              <a:tr h="431597">
                <a:tc>
                  <a:txBody>
                    <a:bodyPr/>
                    <a:lstStyle/>
                    <a:p>
                      <a:pPr marL="0" marR="0" algn="l" defTabSz="932742" rtl="0" eaLnBrk="1" latinLnBrk="0" hangingPunct="1">
                        <a:spcBef>
                          <a:spcPts val="0"/>
                        </a:spcBef>
                        <a:spcAft>
                          <a:spcPts val="0"/>
                        </a:spcAft>
                        <a:buNone/>
                      </a:pPr>
                      <a:r>
                        <a:rPr lang="en-US" sz="1200" b="1" kern="1200" dirty="0">
                          <a:gradFill>
                            <a:gsLst>
                              <a:gs pos="1250">
                                <a:schemeClr val="bg1"/>
                              </a:gs>
                              <a:gs pos="100000">
                                <a:schemeClr val="bg1"/>
                              </a:gs>
                            </a:gsLst>
                            <a:lin ang="5400000" scaled="0"/>
                          </a:gradFill>
                          <a:latin typeface="+mn-lt"/>
                          <a:ea typeface="+mn-ea"/>
                          <a:cs typeface="+mn-cs"/>
                        </a:rPr>
                        <a:t>Course title / training titles</a:t>
                      </a:r>
                    </a:p>
                  </a:txBody>
                  <a:tcPr marL="121386" marR="121386" marT="121386" marB="121386" anchor="ctr">
                    <a:lnL w="19050" cap="flat" cmpd="sng" algn="ctr">
                      <a:solidFill>
                        <a:schemeClr val="accent1">
                          <a:lumMod val="40000"/>
                          <a:lumOff val="60000"/>
                        </a:schemeClr>
                      </a:solidFill>
                      <a:prstDash val="solid"/>
                      <a:round/>
                      <a:headEnd type="none" w="med" len="med"/>
                      <a:tailEnd type="none" w="med" len="med"/>
                    </a:lnL>
                    <a:lnR w="19050" cap="flat" cmpd="sng" algn="ctr">
                      <a:solidFill>
                        <a:schemeClr val="accent1">
                          <a:lumMod val="40000"/>
                          <a:lumOff val="60000"/>
                        </a:schemeClr>
                      </a:solidFill>
                      <a:prstDash val="solid"/>
                      <a:round/>
                      <a:headEnd type="none" w="med" len="med"/>
                      <a:tailEnd type="none" w="med" len="med"/>
                    </a:lnR>
                    <a:lnT w="12700" cmpd="sng">
                      <a:noFill/>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marL="0" marR="0" algn="l" defTabSz="932742" rtl="0" eaLnBrk="1" latinLnBrk="0" hangingPunct="1">
                        <a:spcBef>
                          <a:spcPts val="0"/>
                        </a:spcBef>
                        <a:spcAft>
                          <a:spcPts val="0"/>
                        </a:spcAft>
                        <a:buNone/>
                      </a:pPr>
                      <a:r>
                        <a:rPr lang="en-US" sz="1200" b="1" kern="1200" dirty="0">
                          <a:gradFill>
                            <a:gsLst>
                              <a:gs pos="1250">
                                <a:schemeClr val="bg1"/>
                              </a:gs>
                              <a:gs pos="100000">
                                <a:schemeClr val="bg1"/>
                              </a:gs>
                            </a:gsLst>
                            <a:lin ang="5400000" scaled="0"/>
                          </a:gradFill>
                          <a:latin typeface="+mn-lt"/>
                          <a:ea typeface="+mn-ea"/>
                          <a:cs typeface="+mn-cs"/>
                        </a:rPr>
                        <a:t>Course ID </a:t>
                      </a:r>
                    </a:p>
                  </a:txBody>
                  <a:tcPr marL="121386" marR="121386" marT="121386" marB="121386" anchor="ctr">
                    <a:lnL w="19050" cap="flat" cmpd="sng" algn="ctr">
                      <a:solidFill>
                        <a:schemeClr val="accent1">
                          <a:lumMod val="40000"/>
                          <a:lumOff val="60000"/>
                        </a:schemeClr>
                      </a:solidFill>
                      <a:prstDash val="solid"/>
                      <a:round/>
                      <a:headEnd type="none" w="med" len="med"/>
                      <a:tailEnd type="none" w="med" len="med"/>
                    </a:lnL>
                    <a:lnR w="19050" cap="flat" cmpd="sng" algn="ctr">
                      <a:solidFill>
                        <a:schemeClr val="accent1">
                          <a:lumMod val="40000"/>
                          <a:lumOff val="60000"/>
                        </a:schemeClr>
                      </a:solidFill>
                      <a:prstDash val="solid"/>
                      <a:round/>
                      <a:headEnd type="none" w="med" len="med"/>
                      <a:tailEnd type="none" w="med" len="med"/>
                    </a:lnR>
                    <a:lnT w="12700" cmpd="sng">
                      <a:noFill/>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3797683622"/>
                  </a:ext>
                </a:extLst>
              </a:tr>
              <a:tr h="29565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i="0" u="none" strike="noStrike" kern="1200" dirty="0">
                          <a:solidFill>
                            <a:schemeClr val="tx1"/>
                          </a:solidFill>
                          <a:effectLst/>
                          <a:latin typeface="Segoe UI" panose="020B0502040204020203" pitchFamily="34" charset="0"/>
                          <a:ea typeface="+mn-ea"/>
                          <a:cs typeface="Segoe UI" panose="020B0502040204020203" pitchFamily="34" charset="0"/>
                        </a:rPr>
                        <a:t>Implement DevOps development processes</a:t>
                      </a:r>
                    </a:p>
                  </a:txBody>
                  <a:tcPr marL="80924" marR="80924" marT="40462" marB="40462" anchor="ctr">
                    <a:lnL w="12700" cap="flat" cmpd="sng" algn="ctr">
                      <a:solidFill>
                        <a:schemeClr val="accent1"/>
                      </a:solidFill>
                      <a:prstDash val="solid"/>
                      <a:round/>
                      <a:headEnd type="none" w="med" len="med"/>
                      <a:tailEnd type="none" w="med" len="med"/>
                    </a:lnL>
                    <a:lnR w="12700" cmpd="sng">
                      <a:noFill/>
                    </a:lnR>
                    <a:lnT w="19050" cap="flat" cmpd="sng" algn="ctr">
                      <a:solidFill>
                        <a:schemeClr val="accent1"/>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b="0" i="0" u="none" strike="noStrike" dirty="0">
                          <a:solidFill>
                            <a:schemeClr val="tx1"/>
                          </a:solidFill>
                          <a:effectLst/>
                          <a:latin typeface="Segoe UI" panose="020B0502040204020203" pitchFamily="34" charset="0"/>
                          <a:cs typeface="Segoe UI" panose="020B0502040204020203" pitchFamily="34" charset="0"/>
                        </a:rPr>
                        <a:t> AZ-400T01</a:t>
                      </a:r>
                      <a:endParaRPr lang="en-US" sz="1000" b="0" i="0" u="none" strike="noStrike" kern="1200" dirty="0">
                        <a:gradFill>
                          <a:gsLst>
                            <a:gs pos="1250">
                              <a:schemeClr val="tx1"/>
                            </a:gs>
                            <a:gs pos="100000">
                              <a:schemeClr val="tx1"/>
                            </a:gs>
                          </a:gsLst>
                          <a:lin ang="5400000" scaled="0"/>
                        </a:gradFill>
                        <a:effectLst/>
                        <a:latin typeface="Segoe UI" panose="020B0502040204020203" pitchFamily="34" charset="0"/>
                        <a:ea typeface="+mn-ea"/>
                        <a:cs typeface="Segoe UI" panose="020B0502040204020203" pitchFamily="34" charset="0"/>
                      </a:endParaRPr>
                    </a:p>
                  </a:txBody>
                  <a:tcPr marL="80924" marR="80924" marT="40462" marB="40462" anchor="ctr">
                    <a:lnL w="12700" cap="flat" cmpd="sng" algn="ctr">
                      <a:noFill/>
                      <a:prstDash val="solid"/>
                      <a:round/>
                      <a:headEnd type="none" w="med" len="med"/>
                      <a:tailEnd type="none" w="med" len="med"/>
                    </a:lnL>
                    <a:lnR w="12700" cmpd="sng">
                      <a:noFill/>
                    </a:lnR>
                    <a:lnT w="19050" cap="flat" cmpd="sng" algn="ctr">
                      <a:solidFill>
                        <a:schemeClr val="accent1"/>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08110437"/>
                  </a:ext>
                </a:extLst>
              </a:tr>
              <a:tr h="29565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i="0" u="none" strike="noStrike" kern="1200" dirty="0">
                          <a:solidFill>
                            <a:schemeClr val="tx1"/>
                          </a:solidFill>
                          <a:effectLst/>
                          <a:latin typeface="Segoe UI" panose="020B0502040204020203" pitchFamily="34" charset="0"/>
                          <a:ea typeface="+mn-ea"/>
                          <a:cs typeface="Segoe UI" panose="020B0502040204020203" pitchFamily="34" charset="0"/>
                        </a:rPr>
                        <a:t>Implement continuous integration</a:t>
                      </a:r>
                    </a:p>
                  </a:txBody>
                  <a:tcPr marL="80924" marR="80924" marT="40462" marB="40462" anchor="ctr">
                    <a:lnL w="12700" cap="flat" cmpd="sng" algn="ctr">
                      <a:solidFill>
                        <a:schemeClr val="accent1"/>
                      </a:solidFill>
                      <a:prstDash val="solid"/>
                      <a:round/>
                      <a:headEnd type="none" w="med" len="med"/>
                      <a:tailEnd type="none" w="med" len="med"/>
                    </a:lnL>
                    <a:lnR w="12700" cmpd="sng">
                      <a:noFill/>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rgbClr val="E5E5E5"/>
                    </a:solidFill>
                  </a:tcPr>
                </a:tc>
                <a:tc>
                  <a:txBody>
                    <a:bodyPr/>
                    <a:lstStyle/>
                    <a:p>
                      <a:r>
                        <a:rPr lang="en-US" sz="1000" b="0" i="0" u="none" strike="noStrike" dirty="0">
                          <a:solidFill>
                            <a:schemeClr val="tx1"/>
                          </a:solidFill>
                          <a:effectLst/>
                          <a:latin typeface="Segoe UI" panose="020B0502040204020203" pitchFamily="34" charset="0"/>
                          <a:cs typeface="Segoe UI" panose="020B0502040204020203" pitchFamily="34" charset="0"/>
                        </a:rPr>
                        <a:t> AZ-400T02</a:t>
                      </a:r>
                      <a:endParaRPr lang="en-US" sz="1000" b="0" i="0" u="none" strike="noStrike" kern="1200" dirty="0">
                        <a:gradFill>
                          <a:gsLst>
                            <a:gs pos="1250">
                              <a:schemeClr val="tx1"/>
                            </a:gs>
                            <a:gs pos="100000">
                              <a:schemeClr val="tx1"/>
                            </a:gs>
                          </a:gsLst>
                          <a:lin ang="5400000" scaled="0"/>
                        </a:gradFill>
                        <a:effectLst/>
                        <a:latin typeface="Segoe UI" panose="020B0502040204020203" pitchFamily="34" charset="0"/>
                        <a:ea typeface="+mn-ea"/>
                        <a:cs typeface="Segoe UI" panose="020B0502040204020203" pitchFamily="34" charset="0"/>
                      </a:endParaRPr>
                    </a:p>
                  </a:txBody>
                  <a:tcPr marL="80924" marR="80924" marT="40462" marB="40462" anchor="ctr">
                    <a:lnL w="12700" cap="flat" cmpd="sng" algn="ctr">
                      <a:noFill/>
                      <a:prstDash val="solid"/>
                      <a:round/>
                      <a:headEnd type="none" w="med" len="med"/>
                      <a:tailEnd type="none" w="med" len="med"/>
                    </a:lnL>
                    <a:lnR w="12700" cmpd="sng">
                      <a:noFill/>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rgbClr val="E5E5E5"/>
                    </a:solidFill>
                  </a:tcPr>
                </a:tc>
                <a:extLst>
                  <a:ext uri="{0D108BD9-81ED-4DB2-BD59-A6C34878D82A}">
                    <a16:rowId xmlns:a16="http://schemas.microsoft.com/office/drawing/2014/main" val="1447027736"/>
                  </a:ext>
                </a:extLst>
              </a:tr>
              <a:tr h="29565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i="0" u="none" strike="noStrike" kern="1200" dirty="0">
                          <a:gradFill>
                            <a:gsLst>
                              <a:gs pos="1250">
                                <a:schemeClr val="tx1"/>
                              </a:gs>
                              <a:gs pos="100000">
                                <a:schemeClr val="tx1"/>
                              </a:gs>
                            </a:gsLst>
                            <a:lin ang="5400000" scaled="0"/>
                          </a:gradFill>
                          <a:effectLst/>
                          <a:latin typeface="Segoe UI" panose="020B0502040204020203" pitchFamily="34" charset="0"/>
                          <a:ea typeface="+mn-ea"/>
                          <a:cs typeface="Segoe UI" panose="020B0502040204020203" pitchFamily="34" charset="0"/>
                        </a:rPr>
                        <a:t>Implement continuous delivery</a:t>
                      </a:r>
                    </a:p>
                  </a:txBody>
                  <a:tcPr marL="80924" marR="80924" marT="40462" marB="40462" anchor="ctr">
                    <a:lnL w="12700" cap="flat" cmpd="sng" algn="ctr">
                      <a:solidFill>
                        <a:schemeClr val="accent1"/>
                      </a:solidFill>
                      <a:prstDash val="solid"/>
                      <a:round/>
                      <a:headEnd type="none" w="med" len="med"/>
                      <a:tailEnd type="none" w="med" len="med"/>
                    </a:lnL>
                    <a:lnR w="12700" cmpd="sng">
                      <a:noFill/>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b="0" i="0" u="none" strike="noStrike" dirty="0">
                          <a:solidFill>
                            <a:schemeClr val="tx1"/>
                          </a:solidFill>
                          <a:effectLst/>
                          <a:latin typeface="Segoe UI" panose="020B0502040204020203" pitchFamily="34" charset="0"/>
                          <a:cs typeface="Segoe UI" panose="020B0502040204020203" pitchFamily="34" charset="0"/>
                        </a:rPr>
                        <a:t> AZ-400T03</a:t>
                      </a:r>
                      <a:endParaRPr lang="en-US" sz="1000" b="0" i="0" u="none" strike="noStrike" kern="1200" dirty="0">
                        <a:gradFill>
                          <a:gsLst>
                            <a:gs pos="1250">
                              <a:schemeClr val="tx1"/>
                            </a:gs>
                            <a:gs pos="100000">
                              <a:schemeClr val="tx1"/>
                            </a:gs>
                          </a:gsLst>
                          <a:lin ang="5400000" scaled="0"/>
                        </a:gradFill>
                        <a:effectLst/>
                        <a:latin typeface="Segoe UI" panose="020B0502040204020203" pitchFamily="34" charset="0"/>
                        <a:ea typeface="+mn-ea"/>
                        <a:cs typeface="Segoe UI" panose="020B0502040204020203" pitchFamily="34" charset="0"/>
                      </a:endParaRPr>
                    </a:p>
                  </a:txBody>
                  <a:tcPr marL="80924" marR="80924" marT="40462" marB="40462" anchor="ctr">
                    <a:lnL w="12700" cap="flat" cmpd="sng" algn="ctr">
                      <a:noFill/>
                      <a:prstDash val="solid"/>
                      <a:round/>
                      <a:headEnd type="none" w="med" len="med"/>
                      <a:tailEnd type="none" w="med" len="med"/>
                    </a:lnL>
                    <a:lnR w="12700" cmpd="sng">
                      <a:noFill/>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17222067"/>
                  </a:ext>
                </a:extLst>
              </a:tr>
              <a:tr h="29565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i="0" u="none" strike="noStrike" kern="1200" dirty="0">
                          <a:gradFill>
                            <a:gsLst>
                              <a:gs pos="1250">
                                <a:schemeClr val="tx1"/>
                              </a:gs>
                              <a:gs pos="100000">
                                <a:schemeClr val="tx1"/>
                              </a:gs>
                            </a:gsLst>
                            <a:lin ang="5400000" scaled="0"/>
                          </a:gradFill>
                          <a:effectLst/>
                          <a:latin typeface="Segoe UI" panose="020B0502040204020203" pitchFamily="34" charset="0"/>
                          <a:ea typeface="+mn-ea"/>
                          <a:cs typeface="Segoe UI" panose="020B0502040204020203" pitchFamily="34" charset="0"/>
                        </a:rPr>
                        <a:t>Implement dependency management</a:t>
                      </a:r>
                    </a:p>
                  </a:txBody>
                  <a:tcPr marL="80924" marR="80924" marT="40462" marB="40462" anchor="ctr">
                    <a:lnL w="12700" cap="flat" cmpd="sng" algn="ctr">
                      <a:solidFill>
                        <a:schemeClr val="accent1"/>
                      </a:solidFill>
                      <a:prstDash val="solid"/>
                      <a:round/>
                      <a:headEnd type="none" w="med" len="med"/>
                      <a:tailEnd type="none" w="med" len="med"/>
                    </a:lnL>
                    <a:lnR w="12700" cmpd="sng">
                      <a:noFill/>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rgbClr val="E5E5E5"/>
                    </a:solidFill>
                  </a:tcPr>
                </a:tc>
                <a:tc>
                  <a:txBody>
                    <a:bodyPr/>
                    <a:lstStyle/>
                    <a:p>
                      <a:r>
                        <a:rPr lang="en-US" sz="1000" b="0" i="0" u="none" strike="noStrike" dirty="0">
                          <a:solidFill>
                            <a:schemeClr val="tx1"/>
                          </a:solidFill>
                          <a:effectLst/>
                          <a:latin typeface="Segoe UI" panose="020B0502040204020203" pitchFamily="34" charset="0"/>
                          <a:cs typeface="Segoe UI" panose="020B0502040204020203" pitchFamily="34" charset="0"/>
                        </a:rPr>
                        <a:t> AZ-400T04</a:t>
                      </a:r>
                      <a:endParaRPr lang="en-US" sz="1000" b="0" i="0" u="none" strike="noStrike" kern="1200" dirty="0">
                        <a:gradFill>
                          <a:gsLst>
                            <a:gs pos="1250">
                              <a:schemeClr val="tx1"/>
                            </a:gs>
                            <a:gs pos="100000">
                              <a:schemeClr val="tx1"/>
                            </a:gs>
                          </a:gsLst>
                          <a:lin ang="5400000" scaled="0"/>
                        </a:gradFill>
                        <a:effectLst/>
                        <a:latin typeface="Segoe UI" panose="020B0502040204020203" pitchFamily="34" charset="0"/>
                        <a:ea typeface="+mn-ea"/>
                        <a:cs typeface="Segoe UI" panose="020B0502040204020203" pitchFamily="34" charset="0"/>
                      </a:endParaRPr>
                    </a:p>
                  </a:txBody>
                  <a:tcPr marL="80924" marR="80924" marT="40462" marB="40462" anchor="ctr">
                    <a:lnL w="12700" cap="flat" cmpd="sng" algn="ctr">
                      <a:noFill/>
                      <a:prstDash val="solid"/>
                      <a:round/>
                      <a:headEnd type="none" w="med" len="med"/>
                      <a:tailEnd type="none" w="med" len="med"/>
                    </a:lnL>
                    <a:lnR w="12700" cmpd="sng">
                      <a:noFill/>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rgbClr val="E5E5E5"/>
                    </a:solidFill>
                  </a:tcPr>
                </a:tc>
                <a:extLst>
                  <a:ext uri="{0D108BD9-81ED-4DB2-BD59-A6C34878D82A}">
                    <a16:rowId xmlns:a16="http://schemas.microsoft.com/office/drawing/2014/main" val="3394035363"/>
                  </a:ext>
                </a:extLst>
              </a:tr>
              <a:tr h="29565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i="0" u="none" strike="noStrike" kern="1200" dirty="0">
                          <a:gradFill>
                            <a:gsLst>
                              <a:gs pos="1250">
                                <a:schemeClr val="tx1"/>
                              </a:gs>
                              <a:gs pos="100000">
                                <a:schemeClr val="tx1"/>
                              </a:gs>
                            </a:gsLst>
                            <a:lin ang="5400000" scaled="0"/>
                          </a:gradFill>
                          <a:effectLst/>
                          <a:latin typeface="Segoe UI" panose="020B0502040204020203" pitchFamily="34" charset="0"/>
                          <a:ea typeface="+mn-ea"/>
                          <a:cs typeface="Segoe UI" panose="020B0502040204020203" pitchFamily="34" charset="0"/>
                        </a:rPr>
                        <a:t>Implement application infrastructure</a:t>
                      </a:r>
                    </a:p>
                  </a:txBody>
                  <a:tcPr marL="80924" marR="80924" marT="40462" marB="40462" anchor="ctr">
                    <a:lnL w="12700" cap="flat" cmpd="sng" algn="ctr">
                      <a:solidFill>
                        <a:schemeClr val="accent1"/>
                      </a:solidFill>
                      <a:prstDash val="solid"/>
                      <a:round/>
                      <a:headEnd type="none" w="med" len="med"/>
                      <a:tailEnd type="none" w="med" len="med"/>
                    </a:lnL>
                    <a:lnR w="12700" cmpd="sng">
                      <a:noFill/>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b="0" i="0" u="none" strike="noStrike" dirty="0">
                          <a:solidFill>
                            <a:schemeClr val="tx1"/>
                          </a:solidFill>
                          <a:effectLst/>
                          <a:latin typeface="Segoe UI" panose="020B0502040204020203" pitchFamily="34" charset="0"/>
                          <a:cs typeface="Segoe UI" panose="020B0502040204020203" pitchFamily="34" charset="0"/>
                        </a:rPr>
                        <a:t> AZ-400T05</a:t>
                      </a:r>
                      <a:endParaRPr lang="en-US" sz="1000" b="0" i="0" u="none" strike="noStrike" kern="1200" dirty="0">
                        <a:gradFill>
                          <a:gsLst>
                            <a:gs pos="1250">
                              <a:schemeClr val="tx1"/>
                            </a:gs>
                            <a:gs pos="100000">
                              <a:schemeClr val="tx1"/>
                            </a:gs>
                          </a:gsLst>
                          <a:lin ang="5400000" scaled="0"/>
                        </a:gradFill>
                        <a:effectLst/>
                        <a:latin typeface="Segoe UI" panose="020B0502040204020203" pitchFamily="34" charset="0"/>
                        <a:ea typeface="+mn-ea"/>
                        <a:cs typeface="Segoe UI" panose="020B0502040204020203" pitchFamily="34" charset="0"/>
                      </a:endParaRPr>
                    </a:p>
                  </a:txBody>
                  <a:tcPr marL="80924" marR="80924" marT="40462" marB="40462" anchor="ctr">
                    <a:lnL w="12700" cap="flat" cmpd="sng" algn="ctr">
                      <a:noFill/>
                      <a:prstDash val="solid"/>
                      <a:round/>
                      <a:headEnd type="none" w="med" len="med"/>
                      <a:tailEnd type="none" w="med" len="med"/>
                    </a:lnL>
                    <a:lnR w="12700" cmpd="sng">
                      <a:noFill/>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05207610"/>
                  </a:ext>
                </a:extLst>
              </a:tr>
              <a:tr h="29565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i="0" u="none" strike="noStrike" kern="1200" dirty="0">
                          <a:gradFill>
                            <a:gsLst>
                              <a:gs pos="1250">
                                <a:schemeClr val="tx1"/>
                              </a:gs>
                              <a:gs pos="100000">
                                <a:schemeClr val="tx1"/>
                              </a:gs>
                            </a:gsLst>
                            <a:lin ang="5400000" scaled="0"/>
                          </a:gradFill>
                          <a:effectLst/>
                          <a:latin typeface="Segoe UI" panose="020B0502040204020203" pitchFamily="34" charset="0"/>
                          <a:ea typeface="+mn-ea"/>
                          <a:cs typeface="Segoe UI" panose="020B0502040204020203" pitchFamily="34" charset="0"/>
                        </a:rPr>
                        <a:t>Implement continuous feedback</a:t>
                      </a:r>
                    </a:p>
                  </a:txBody>
                  <a:tcPr marL="80924" marR="80924" marT="40462" marB="40462" anchor="ctr">
                    <a:lnL w="12700" cap="flat" cmpd="sng" algn="ctr">
                      <a:solidFill>
                        <a:schemeClr val="accent1"/>
                      </a:solidFill>
                      <a:prstDash val="solid"/>
                      <a:round/>
                      <a:headEnd type="none" w="med" len="med"/>
                      <a:tailEnd type="none" w="med" len="med"/>
                    </a:lnL>
                    <a:lnR w="12700" cmpd="sng">
                      <a:noFill/>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rgbClr val="E5E5E5"/>
                    </a:solidFill>
                  </a:tcPr>
                </a:tc>
                <a:tc>
                  <a:txBody>
                    <a:bodyPr/>
                    <a:lstStyle/>
                    <a:p>
                      <a:r>
                        <a:rPr lang="en-US" sz="1000" b="0" i="0" u="none" strike="noStrike" dirty="0">
                          <a:solidFill>
                            <a:schemeClr val="tx1"/>
                          </a:solidFill>
                          <a:effectLst/>
                          <a:latin typeface="Segoe UI" panose="020B0502040204020203" pitchFamily="34" charset="0"/>
                          <a:cs typeface="Segoe UI" panose="020B0502040204020203" pitchFamily="34" charset="0"/>
                        </a:rPr>
                        <a:t> AZ-400T06</a:t>
                      </a:r>
                      <a:endParaRPr lang="en-US" sz="1000" b="0" i="0" u="none" strike="noStrike" kern="1200" dirty="0">
                        <a:gradFill>
                          <a:gsLst>
                            <a:gs pos="1250">
                              <a:schemeClr val="tx1"/>
                            </a:gs>
                            <a:gs pos="100000">
                              <a:schemeClr val="tx1"/>
                            </a:gs>
                          </a:gsLst>
                          <a:lin ang="5400000" scaled="0"/>
                        </a:gradFill>
                        <a:effectLst/>
                        <a:latin typeface="Segoe UI" panose="020B0502040204020203" pitchFamily="34" charset="0"/>
                        <a:ea typeface="+mn-ea"/>
                        <a:cs typeface="Segoe UI" panose="020B0502040204020203" pitchFamily="34" charset="0"/>
                      </a:endParaRPr>
                    </a:p>
                  </a:txBody>
                  <a:tcPr marL="80924" marR="80924" marT="40462" marB="40462" anchor="ctr">
                    <a:lnL w="12700" cap="flat" cmpd="sng" algn="ctr">
                      <a:noFill/>
                      <a:prstDash val="solid"/>
                      <a:round/>
                      <a:headEnd type="none" w="med" len="med"/>
                      <a:tailEnd type="none" w="med" len="med"/>
                    </a:lnL>
                    <a:lnR w="12700" cmpd="sng">
                      <a:noFill/>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rgbClr val="E5E5E5"/>
                    </a:solidFill>
                  </a:tcPr>
                </a:tc>
                <a:extLst>
                  <a:ext uri="{0D108BD9-81ED-4DB2-BD59-A6C34878D82A}">
                    <a16:rowId xmlns:a16="http://schemas.microsoft.com/office/drawing/2014/main" val="4028600476"/>
                  </a:ext>
                </a:extLst>
              </a:tr>
              <a:tr h="29565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i="0" u="none" strike="noStrike" kern="1200" dirty="0">
                          <a:gradFill>
                            <a:gsLst>
                              <a:gs pos="1250">
                                <a:schemeClr val="tx1"/>
                              </a:gs>
                              <a:gs pos="100000">
                                <a:schemeClr val="tx1"/>
                              </a:gs>
                            </a:gsLst>
                            <a:lin ang="5400000" scaled="0"/>
                          </a:gradFill>
                          <a:effectLst/>
                          <a:latin typeface="Segoe UI" panose="020B0502040204020203" pitchFamily="34" charset="0"/>
                          <a:ea typeface="+mn-ea"/>
                          <a:cs typeface="Segoe UI" panose="020B0502040204020203" pitchFamily="34" charset="0"/>
                        </a:rPr>
                        <a:t>Design a DevOps strategy</a:t>
                      </a:r>
                    </a:p>
                  </a:txBody>
                  <a:tcPr marL="80924" marR="80924" marT="40462" marB="40462" anchor="ctr">
                    <a:lnL w="12700" cap="flat" cmpd="sng" algn="ctr">
                      <a:solidFill>
                        <a:schemeClr val="accent1"/>
                      </a:solidFill>
                      <a:prstDash val="solid"/>
                      <a:round/>
                      <a:headEnd type="none" w="med" len="med"/>
                      <a:tailEnd type="none" w="med" len="med"/>
                    </a:lnL>
                    <a:lnR w="12700" cmpd="sng">
                      <a:noFill/>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b="0" i="0" u="none" strike="noStrike" dirty="0">
                          <a:solidFill>
                            <a:schemeClr val="tx1"/>
                          </a:solidFill>
                          <a:effectLst/>
                          <a:latin typeface="Segoe UI" panose="020B0502040204020203" pitchFamily="34" charset="0"/>
                          <a:cs typeface="Segoe UI" panose="020B0502040204020203" pitchFamily="34" charset="0"/>
                        </a:rPr>
                        <a:t> AZ-400T07</a:t>
                      </a:r>
                      <a:endParaRPr lang="en-US" sz="1000" b="0" i="0" u="none" strike="noStrike" kern="1200" dirty="0">
                        <a:gradFill>
                          <a:gsLst>
                            <a:gs pos="1250">
                              <a:schemeClr val="tx1"/>
                            </a:gs>
                            <a:gs pos="100000">
                              <a:schemeClr val="tx1"/>
                            </a:gs>
                          </a:gsLst>
                          <a:lin ang="5400000" scaled="0"/>
                        </a:gradFill>
                        <a:effectLst/>
                        <a:latin typeface="Segoe UI" panose="020B0502040204020203" pitchFamily="34" charset="0"/>
                        <a:ea typeface="+mn-ea"/>
                        <a:cs typeface="Segoe UI" panose="020B0502040204020203" pitchFamily="34" charset="0"/>
                      </a:endParaRPr>
                    </a:p>
                  </a:txBody>
                  <a:tcPr marL="80924" marR="80924" marT="40462" marB="40462" anchor="ctr">
                    <a:lnL w="12700" cap="flat" cmpd="sng" algn="ctr">
                      <a:noFill/>
                      <a:prstDash val="solid"/>
                      <a:round/>
                      <a:headEnd type="none" w="med" len="med"/>
                      <a:tailEnd type="none" w="med" len="med"/>
                    </a:lnL>
                    <a:lnR w="12700" cmpd="sng">
                      <a:noFill/>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814648643"/>
                  </a:ext>
                </a:extLst>
              </a:tr>
            </a:tbl>
          </a:graphicData>
        </a:graphic>
      </p:graphicFrame>
      <p:pic>
        <p:nvPicPr>
          <p:cNvPr id="37" name="Picture 36">
            <a:extLst>
              <a:ext uri="{FF2B5EF4-FFF2-40B4-BE49-F238E27FC236}">
                <a16:creationId xmlns:a16="http://schemas.microsoft.com/office/drawing/2014/main" id="{BD9BBB57-C5DE-42DD-9B9F-5D27772CD1C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66572" y="6397018"/>
            <a:ext cx="1625010" cy="460981"/>
          </a:xfrm>
          <a:prstGeom prst="rect">
            <a:avLst/>
          </a:prstGeom>
        </p:spPr>
      </p:pic>
      <p:sp>
        <p:nvSpPr>
          <p:cNvPr id="3" name="TextBox 2">
            <a:extLst>
              <a:ext uri="{FF2B5EF4-FFF2-40B4-BE49-F238E27FC236}">
                <a16:creationId xmlns:a16="http://schemas.microsoft.com/office/drawing/2014/main" id="{E1C24BCF-FF0C-4938-9731-82DF039F0F01}"/>
              </a:ext>
            </a:extLst>
          </p:cNvPr>
          <p:cNvSpPr txBox="1"/>
          <p:nvPr/>
        </p:nvSpPr>
        <p:spPr>
          <a:xfrm>
            <a:off x="5232502" y="1168839"/>
            <a:ext cx="5748164" cy="492443"/>
          </a:xfrm>
          <a:prstGeom prst="rect">
            <a:avLst/>
          </a:prstGeom>
          <a:noFill/>
        </p:spPr>
        <p:txBody>
          <a:bodyPr wrap="square" lIns="0" tIns="0" rIns="0" bIns="0" rtlCol="0">
            <a:spAutoFit/>
          </a:bodyPr>
          <a:lstStyle/>
          <a:p>
            <a:pPr algn="ctr"/>
            <a:r>
              <a:rPr lang="en-US" sz="1600" dirty="0">
                <a:gradFill>
                  <a:gsLst>
                    <a:gs pos="2917">
                      <a:schemeClr val="tx1"/>
                    </a:gs>
                    <a:gs pos="30000">
                      <a:schemeClr val="tx1"/>
                    </a:gs>
                  </a:gsLst>
                  <a:lin ang="5400000" scaled="0"/>
                </a:gradFill>
              </a:rPr>
              <a:t>Contact us at </a:t>
            </a:r>
            <a:r>
              <a:rPr lang="en-US" sz="1600" dirty="0">
                <a:gradFill>
                  <a:gsLst>
                    <a:gs pos="2917">
                      <a:schemeClr val="tx1"/>
                    </a:gs>
                    <a:gs pos="30000">
                      <a:schemeClr val="tx1"/>
                    </a:gs>
                  </a:gsLst>
                  <a:lin ang="5400000" scaled="0"/>
                </a:gradFill>
                <a:hlinkClick r:id="rId11"/>
              </a:rPr>
              <a:t>sales@directionstraining.com</a:t>
            </a:r>
            <a:r>
              <a:rPr lang="en-US" sz="1600" dirty="0">
                <a:gradFill>
                  <a:gsLst>
                    <a:gs pos="2917">
                      <a:schemeClr val="tx1"/>
                    </a:gs>
                    <a:gs pos="30000">
                      <a:schemeClr val="tx1"/>
                    </a:gs>
                  </a:gsLst>
                  <a:lin ang="5400000" scaled="0"/>
                </a:gradFill>
              </a:rPr>
              <a:t> or 855.575.8900 to take advantage. Use promo code: </a:t>
            </a:r>
            <a:r>
              <a:rPr lang="en-US" sz="1600" b="1" u="sng" dirty="0">
                <a:solidFill>
                  <a:srgbClr val="C00000"/>
                </a:solidFill>
              </a:rPr>
              <a:t>DevCamp25</a:t>
            </a:r>
          </a:p>
        </p:txBody>
      </p:sp>
    </p:spTree>
    <p:extLst>
      <p:ext uri="{BB962C8B-B14F-4D97-AF65-F5344CB8AC3E}">
        <p14:creationId xmlns:p14="http://schemas.microsoft.com/office/powerpoint/2010/main" val="828289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Group 28">
            <a:extLst>
              <a:ext uri="{FF2B5EF4-FFF2-40B4-BE49-F238E27FC236}">
                <a16:creationId xmlns:a16="http://schemas.microsoft.com/office/drawing/2014/main" id="{917F782A-CCC1-44B3-A2ED-FDC1CE3B1BB3}"/>
              </a:ext>
            </a:extLst>
          </p:cNvPr>
          <p:cNvGrpSpPr/>
          <p:nvPr/>
        </p:nvGrpSpPr>
        <p:grpSpPr>
          <a:xfrm>
            <a:off x="-43543" y="1"/>
            <a:ext cx="3913580" cy="6882098"/>
            <a:chOff x="1" y="0"/>
            <a:chExt cx="5575904" cy="6858000"/>
          </a:xfrm>
          <a:solidFill>
            <a:schemeClr val="tx1"/>
          </a:solidFill>
        </p:grpSpPr>
        <p:pic>
          <p:nvPicPr>
            <p:cNvPr id="30" name="Picture 29">
              <a:extLst>
                <a:ext uri="{FF2B5EF4-FFF2-40B4-BE49-F238E27FC236}">
                  <a16:creationId xmlns:a16="http://schemas.microsoft.com/office/drawing/2014/main" id="{169E4E4F-AEBA-48E2-9031-BCF66325FB7C}"/>
                </a:ext>
              </a:extLst>
            </p:cNvPr>
            <p:cNvPicPr>
              <a:picLocks noChangeAspect="1"/>
            </p:cNvPicPr>
            <p:nvPr/>
          </p:nvPicPr>
          <p:blipFill rotWithShape="1">
            <a:blip r:embed="rId3" cstate="email">
              <a:duotone>
                <a:prstClr val="black"/>
                <a:schemeClr val="accent1">
                  <a:tint val="45000"/>
                  <a:satMod val="400000"/>
                </a:schemeClr>
              </a:duotone>
              <a:extLst>
                <a:ext uri="{28A0092B-C50C-407E-A947-70E740481C1C}">
                  <a14:useLocalDpi xmlns:a14="http://schemas.microsoft.com/office/drawing/2010/main"/>
                </a:ext>
              </a:extLst>
            </a:blip>
            <a:srcRect/>
            <a:stretch/>
          </p:blipFill>
          <p:spPr>
            <a:xfrm>
              <a:off x="1" y="0"/>
              <a:ext cx="5549258" cy="6858000"/>
            </a:xfrm>
            <a:custGeom>
              <a:avLst/>
              <a:gdLst>
                <a:gd name="connsiteX0" fmla="*/ 0 w 5549258"/>
                <a:gd name="connsiteY0" fmla="*/ 0 h 6858000"/>
                <a:gd name="connsiteX1" fmla="*/ 4555238 w 5549258"/>
                <a:gd name="connsiteY1" fmla="*/ 0 h 6858000"/>
                <a:gd name="connsiteX2" fmla="*/ 4607389 w 5549258"/>
                <a:gd name="connsiteY2" fmla="*/ 78388 h 6858000"/>
                <a:gd name="connsiteX3" fmla="*/ 5549258 w 5549258"/>
                <a:gd name="connsiteY3" fmla="*/ 3429000 h 6858000"/>
                <a:gd name="connsiteX4" fmla="*/ 4607389 w 5549258"/>
                <a:gd name="connsiteY4" fmla="*/ 6779610 h 6858000"/>
                <a:gd name="connsiteX5" fmla="*/ 4555237 w 5549258"/>
                <a:gd name="connsiteY5" fmla="*/ 6858000 h 6858000"/>
                <a:gd name="connsiteX6" fmla="*/ 0 w 5549258"/>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49258" h="6858000">
                  <a:moveTo>
                    <a:pt x="0" y="0"/>
                  </a:moveTo>
                  <a:lnTo>
                    <a:pt x="4555238" y="0"/>
                  </a:lnTo>
                  <a:lnTo>
                    <a:pt x="4607389" y="78388"/>
                  </a:lnTo>
                  <a:cubicBezTo>
                    <a:pt x="5198943" y="1012718"/>
                    <a:pt x="5549258" y="2172536"/>
                    <a:pt x="5549258" y="3429000"/>
                  </a:cubicBezTo>
                  <a:cubicBezTo>
                    <a:pt x="5549258" y="4685463"/>
                    <a:pt x="5198943" y="5845280"/>
                    <a:pt x="4607389" y="6779610"/>
                  </a:cubicBezTo>
                  <a:lnTo>
                    <a:pt x="4555237" y="6858000"/>
                  </a:lnTo>
                  <a:lnTo>
                    <a:pt x="0" y="6858000"/>
                  </a:lnTo>
                  <a:close/>
                </a:path>
              </a:pathLst>
            </a:custGeom>
            <a:grpFill/>
          </p:spPr>
        </p:pic>
        <p:sp>
          <p:nvSpPr>
            <p:cNvPr id="31" name="Freeform 77">
              <a:extLst>
                <a:ext uri="{FF2B5EF4-FFF2-40B4-BE49-F238E27FC236}">
                  <a16:creationId xmlns:a16="http://schemas.microsoft.com/office/drawing/2014/main" id="{B6F0DEA4-6942-42AF-A50F-033EC8C7E78A}"/>
                </a:ext>
              </a:extLst>
            </p:cNvPr>
            <p:cNvSpPr/>
            <p:nvPr/>
          </p:nvSpPr>
          <p:spPr>
            <a:xfrm rot="10800000">
              <a:off x="26647" y="0"/>
              <a:ext cx="5549258" cy="6858000"/>
            </a:xfrm>
            <a:custGeom>
              <a:avLst/>
              <a:gdLst>
                <a:gd name="connsiteX0" fmla="*/ 1174138 w 6554787"/>
                <a:gd name="connsiteY0" fmla="*/ 0 h 6857999"/>
                <a:gd name="connsiteX1" fmla="*/ 6554787 w 6554787"/>
                <a:gd name="connsiteY1" fmla="*/ 0 h 6857999"/>
                <a:gd name="connsiteX2" fmla="*/ 6554787 w 6554787"/>
                <a:gd name="connsiteY2" fmla="*/ 6857999 h 6857999"/>
                <a:gd name="connsiteX3" fmla="*/ 1174137 w 6554787"/>
                <a:gd name="connsiteY3" fmla="*/ 6857999 h 6857999"/>
                <a:gd name="connsiteX4" fmla="*/ 1112536 w 6554787"/>
                <a:gd name="connsiteY4" fmla="*/ 6779611 h 6857999"/>
                <a:gd name="connsiteX5" fmla="*/ 0 w 6554787"/>
                <a:gd name="connsiteY5" fmla="*/ 3429000 h 6857999"/>
                <a:gd name="connsiteX6" fmla="*/ 1112536 w 6554787"/>
                <a:gd name="connsiteY6" fmla="*/ 78390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554787" h="6857999">
                  <a:moveTo>
                    <a:pt x="1174138" y="0"/>
                  </a:moveTo>
                  <a:lnTo>
                    <a:pt x="6554787" y="0"/>
                  </a:lnTo>
                  <a:lnTo>
                    <a:pt x="6554787" y="6857999"/>
                  </a:lnTo>
                  <a:lnTo>
                    <a:pt x="1174137" y="6857999"/>
                  </a:lnTo>
                  <a:lnTo>
                    <a:pt x="1112536" y="6779611"/>
                  </a:lnTo>
                  <a:cubicBezTo>
                    <a:pt x="413792" y="5845281"/>
                    <a:pt x="0" y="4685464"/>
                    <a:pt x="0" y="3429000"/>
                  </a:cubicBezTo>
                  <a:cubicBezTo>
                    <a:pt x="0" y="2172537"/>
                    <a:pt x="413792" y="1012720"/>
                    <a:pt x="1112536" y="7839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880" tIns="87880" rIns="87880" bIns="87880" numCol="1" spcCol="0" rtlCol="0" fromWordArt="0" anchor="ctr" anchorCtr="0" forceAA="0" compatLnSpc="1">
              <a:prstTxWarp prst="textNoShape">
                <a:avLst/>
              </a:prstTxWarp>
              <a:noAutofit/>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2745"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grpSp>
      <p:sp>
        <p:nvSpPr>
          <p:cNvPr id="4" name="Rectangle 3">
            <a:extLst>
              <a:ext uri="{FF2B5EF4-FFF2-40B4-BE49-F238E27FC236}">
                <a16:creationId xmlns:a16="http://schemas.microsoft.com/office/drawing/2014/main" id="{5597F852-9F5C-4FE7-8F3D-66CA5AA7E66A}"/>
              </a:ext>
            </a:extLst>
          </p:cNvPr>
          <p:cNvSpPr/>
          <p:nvPr/>
        </p:nvSpPr>
        <p:spPr bwMode="auto">
          <a:xfrm>
            <a:off x="4473520" y="1033513"/>
            <a:ext cx="7266128" cy="318810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342900" marR="0" lvl="0" indent="-342900" algn="l" defTabSz="932472"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2000" b="1" i="0" u="none" strike="noStrike" kern="1200" cap="none" spc="0" normalizeH="0" baseline="0" noProof="0" dirty="0">
              <a:ln>
                <a:noFill/>
              </a:ln>
              <a:solidFill>
                <a:srgbClr val="353535"/>
              </a:solidFill>
              <a:effectLst/>
              <a:uLnTx/>
              <a:uFillTx/>
              <a:latin typeface="Segoe UI Light" panose="020B0502040204020203" pitchFamily="34" charset="0"/>
              <a:ea typeface="+mn-ea"/>
              <a:cs typeface="Segoe UI Light" panose="020B0502040204020203" pitchFamily="34" charset="0"/>
            </a:endParaRPr>
          </a:p>
        </p:txBody>
      </p:sp>
      <p:sp>
        <p:nvSpPr>
          <p:cNvPr id="2" name="Rectangle 1">
            <a:extLst>
              <a:ext uri="{FF2B5EF4-FFF2-40B4-BE49-F238E27FC236}">
                <a16:creationId xmlns:a16="http://schemas.microsoft.com/office/drawing/2014/main" id="{536A1CA2-7F7E-4C6C-BFF1-F71B6ED48207}"/>
              </a:ext>
            </a:extLst>
          </p:cNvPr>
          <p:cNvSpPr/>
          <p:nvPr/>
        </p:nvSpPr>
        <p:spPr>
          <a:xfrm>
            <a:off x="2352415" y="3151019"/>
            <a:ext cx="6096000" cy="615553"/>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panose="020B0502040204020203" pitchFamily="34" charset="0"/>
                <a:ea typeface="Calibri" panose="020F0502020204030204" pitchFamily="34" charset="0"/>
                <a:cs typeface="+mn-cs"/>
              </a:rPr>
              <a:t>. </a:t>
            </a:r>
            <a:endParaRPr kumimoji="0" lang="en-US" sz="1600" b="0" i="0" u="none" strike="noStrike" kern="1200" cap="none" spc="0" normalizeH="0" baseline="0" noProof="0">
              <a:ln>
                <a:noFill/>
              </a:ln>
              <a:solidFill>
                <a:srgbClr val="282828"/>
              </a:solidFill>
              <a:effectLst/>
              <a:uLnTx/>
              <a:uFillTx/>
              <a:latin typeface="Calibri" panose="020F0502020204030204" pitchFamily="34" charset="0"/>
              <a:ea typeface="Calibri" panose="020F0502020204030204" pitchFamily="34"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282828"/>
                </a:solidFill>
                <a:effectLst/>
                <a:uLnTx/>
                <a:uFillTx/>
                <a:latin typeface="Calibri" panose="020F0502020204030204" pitchFamily="34" charset="0"/>
                <a:ea typeface="Calibri" panose="020F0502020204030204" pitchFamily="34" charset="0"/>
                <a:cs typeface="+mn-cs"/>
              </a:rPr>
              <a:t> </a:t>
            </a:r>
          </a:p>
        </p:txBody>
      </p:sp>
      <p:sp>
        <p:nvSpPr>
          <p:cNvPr id="19" name="Title 3">
            <a:extLst>
              <a:ext uri="{FF2B5EF4-FFF2-40B4-BE49-F238E27FC236}">
                <a16:creationId xmlns:a16="http://schemas.microsoft.com/office/drawing/2014/main" id="{0F391097-49EF-446C-AAAB-55C9B7CEEF8C}"/>
              </a:ext>
            </a:extLst>
          </p:cNvPr>
          <p:cNvSpPr txBox="1">
            <a:spLocks/>
          </p:cNvSpPr>
          <p:nvPr/>
        </p:nvSpPr>
        <p:spPr>
          <a:xfrm>
            <a:off x="156092" y="2690862"/>
            <a:ext cx="3270952" cy="1075710"/>
          </a:xfrm>
          <a:prstGeom prst="rect">
            <a:avLst/>
          </a:prstGeom>
        </p:spPr>
        <p:txBody>
          <a:bodyPr vert="horz" wrap="square" lIns="0" tIns="0" rIns="0" bIns="0" rtlCol="0" anchor="t">
            <a:noAutofit/>
          </a:bodyPr>
          <a:lstStyle>
            <a:lvl1pPr algn="l" defTabSz="914400" rtl="0" eaLnBrk="1" latinLnBrk="0" hangingPunct="1">
              <a:lnSpc>
                <a:spcPct val="100000"/>
              </a:lnSpc>
              <a:spcBef>
                <a:spcPct val="0"/>
              </a:spcBef>
              <a:buNone/>
              <a:defRPr sz="4000" kern="1200" spc="0" baseline="0">
                <a:solidFill>
                  <a:srgbClr val="737373">
                    <a:alpha val="99000"/>
                  </a:srgbClr>
                </a:solidFill>
                <a:latin typeface="+mj-lt"/>
                <a:ea typeface="+mj-ea"/>
                <a:cs typeface="+mj-cs"/>
              </a:defRPr>
            </a:lvl1pPr>
          </a:lstStyle>
          <a:p>
            <a:pPr marL="0" marR="0" lvl="0" indent="0" algn="ctr" defTabSz="896386" rtl="0" eaLnBrk="1" fontAlgn="auto" latinLnBrk="0" hangingPunct="1">
              <a:lnSpc>
                <a:spcPct val="100000"/>
              </a:lnSpc>
              <a:spcBef>
                <a:spcPct val="0"/>
              </a:spcBef>
              <a:spcAft>
                <a:spcPts val="0"/>
              </a:spcAft>
              <a:buClrTx/>
              <a:buSzTx/>
              <a:buFontTx/>
              <a:buNone/>
              <a:tabLst/>
              <a:defRPr/>
            </a:pPr>
            <a:r>
              <a:rPr lang="en-US" sz="4400" dirty="0">
                <a:solidFill>
                  <a:srgbClr val="FFFFFF"/>
                </a:solidFill>
                <a:latin typeface="Segoe UI Semibold"/>
                <a:cs typeface="Segoe UI Semibold"/>
              </a:rPr>
              <a:t>Azure </a:t>
            </a:r>
          </a:p>
          <a:p>
            <a:pPr marL="0" marR="0" lvl="0" indent="0" algn="ctr" defTabSz="896386"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rgbClr val="FFFFFF"/>
                </a:solidFill>
                <a:effectLst/>
                <a:uLnTx/>
                <a:uFillTx/>
                <a:latin typeface="Segoe UI Semibold"/>
                <a:ea typeface="+mj-ea"/>
                <a:cs typeface="Segoe UI Semibold"/>
              </a:rPr>
              <a:t>Dev</a:t>
            </a:r>
            <a:r>
              <a:rPr lang="en-US" sz="4400" dirty="0">
                <a:solidFill>
                  <a:srgbClr val="FFFFFF"/>
                </a:solidFill>
                <a:latin typeface="Segoe UI Semibold"/>
                <a:cs typeface="Segoe UI Semibold"/>
              </a:rPr>
              <a:t> Camp </a:t>
            </a:r>
          </a:p>
          <a:p>
            <a:pPr marL="0" marR="0" lvl="0" indent="0" algn="ctr" defTabSz="896386" rtl="0" eaLnBrk="1" fontAlgn="auto" latinLnBrk="0" hangingPunct="1">
              <a:lnSpc>
                <a:spcPct val="100000"/>
              </a:lnSpc>
              <a:spcBef>
                <a:spcPct val="0"/>
              </a:spcBef>
              <a:spcAft>
                <a:spcPts val="0"/>
              </a:spcAft>
              <a:buClrTx/>
              <a:buSzTx/>
              <a:buFontTx/>
              <a:buNone/>
              <a:tabLst/>
              <a:defRPr/>
            </a:pPr>
            <a:r>
              <a:rPr lang="en-US" sz="4400" i="1" dirty="0">
                <a:solidFill>
                  <a:srgbClr val="FFFFFF"/>
                </a:solidFill>
                <a:latin typeface="Segoe UI Semibold"/>
                <a:cs typeface="Segoe UI Semibold"/>
              </a:rPr>
              <a:t>Deal</a:t>
            </a:r>
            <a:endParaRPr kumimoji="0" lang="en-US" sz="4400" b="0" i="1" u="none" strike="noStrike" kern="1200" cap="none" spc="0" normalizeH="0" baseline="0" noProof="0" dirty="0">
              <a:ln>
                <a:noFill/>
              </a:ln>
              <a:solidFill>
                <a:srgbClr val="FFFFFF"/>
              </a:solidFill>
              <a:effectLst/>
              <a:uLnTx/>
              <a:uFillTx/>
              <a:latin typeface="Segoe UI Semibold"/>
              <a:ea typeface="+mj-ea"/>
              <a:cs typeface="Segoe UI Semibold"/>
            </a:endParaRPr>
          </a:p>
        </p:txBody>
      </p:sp>
      <p:sp>
        <p:nvSpPr>
          <p:cNvPr id="8" name="TextBox 7">
            <a:extLst>
              <a:ext uri="{FF2B5EF4-FFF2-40B4-BE49-F238E27FC236}">
                <a16:creationId xmlns:a16="http://schemas.microsoft.com/office/drawing/2014/main" id="{0F3C7386-9983-4632-91F0-E5694E159CC4}"/>
              </a:ext>
            </a:extLst>
          </p:cNvPr>
          <p:cNvSpPr txBox="1"/>
          <p:nvPr/>
        </p:nvSpPr>
        <p:spPr>
          <a:xfrm>
            <a:off x="4315626" y="463232"/>
            <a:ext cx="7424022" cy="615553"/>
          </a:xfrm>
          <a:prstGeom prst="rect">
            <a:avLst/>
          </a:prstGeom>
          <a:noFill/>
        </p:spPr>
        <p:txBody>
          <a:bodyPr wrap="square" lIns="0" tIns="0" rIns="0" bIns="0" rtlCol="0">
            <a:spAutoFit/>
          </a:bodyPr>
          <a:lstStyle/>
          <a:p>
            <a:pPr algn="ctr"/>
            <a:r>
              <a:rPr lang="en-US" sz="4000" b="1" dirty="0">
                <a:solidFill>
                  <a:srgbClr val="4EC3ED"/>
                </a:solidFill>
              </a:rPr>
              <a:t>40% Off Microsoft Exams </a:t>
            </a:r>
          </a:p>
        </p:txBody>
      </p:sp>
      <p:pic>
        <p:nvPicPr>
          <p:cNvPr id="37" name="Picture 36">
            <a:extLst>
              <a:ext uri="{FF2B5EF4-FFF2-40B4-BE49-F238E27FC236}">
                <a16:creationId xmlns:a16="http://schemas.microsoft.com/office/drawing/2014/main" id="{BD9BBB57-C5DE-42DD-9B9F-5D27772CD1C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6572" y="6397018"/>
            <a:ext cx="1625010" cy="460981"/>
          </a:xfrm>
          <a:prstGeom prst="rect">
            <a:avLst/>
          </a:prstGeom>
        </p:spPr>
      </p:pic>
      <p:sp>
        <p:nvSpPr>
          <p:cNvPr id="3" name="TextBox 2">
            <a:extLst>
              <a:ext uri="{FF2B5EF4-FFF2-40B4-BE49-F238E27FC236}">
                <a16:creationId xmlns:a16="http://schemas.microsoft.com/office/drawing/2014/main" id="{E1C24BCF-FF0C-4938-9731-82DF039F0F01}"/>
              </a:ext>
            </a:extLst>
          </p:cNvPr>
          <p:cNvSpPr txBox="1"/>
          <p:nvPr/>
        </p:nvSpPr>
        <p:spPr>
          <a:xfrm>
            <a:off x="5232502" y="1168839"/>
            <a:ext cx="5748164" cy="492443"/>
          </a:xfrm>
          <a:prstGeom prst="rect">
            <a:avLst/>
          </a:prstGeom>
          <a:noFill/>
        </p:spPr>
        <p:txBody>
          <a:bodyPr wrap="square" lIns="0" tIns="0" rIns="0" bIns="0" rtlCol="0">
            <a:spAutoFit/>
          </a:bodyPr>
          <a:lstStyle/>
          <a:p>
            <a:pPr algn="ctr"/>
            <a:r>
              <a:rPr lang="en-US" sz="1600" dirty="0">
                <a:gradFill>
                  <a:gsLst>
                    <a:gs pos="2917">
                      <a:schemeClr val="tx1"/>
                    </a:gs>
                    <a:gs pos="30000">
                      <a:schemeClr val="tx1"/>
                    </a:gs>
                  </a:gsLst>
                  <a:lin ang="5400000" scaled="0"/>
                </a:gradFill>
              </a:rPr>
              <a:t>Contact us at </a:t>
            </a:r>
            <a:r>
              <a:rPr lang="en-US" sz="1600" dirty="0">
                <a:gradFill>
                  <a:gsLst>
                    <a:gs pos="2917">
                      <a:schemeClr val="tx1"/>
                    </a:gs>
                    <a:gs pos="30000">
                      <a:schemeClr val="tx1"/>
                    </a:gs>
                  </a:gsLst>
                  <a:lin ang="5400000" scaled="0"/>
                </a:gradFill>
                <a:hlinkClick r:id="rId5"/>
              </a:rPr>
              <a:t>sales@directionstraining.com</a:t>
            </a:r>
            <a:r>
              <a:rPr lang="en-US" sz="1600" dirty="0">
                <a:gradFill>
                  <a:gsLst>
                    <a:gs pos="2917">
                      <a:schemeClr val="tx1"/>
                    </a:gs>
                    <a:gs pos="30000">
                      <a:schemeClr val="tx1"/>
                    </a:gs>
                  </a:gsLst>
                  <a:lin ang="5400000" scaled="0"/>
                </a:gradFill>
              </a:rPr>
              <a:t> or 855.575.8900 to take advantage. Use promo code: </a:t>
            </a:r>
            <a:r>
              <a:rPr lang="en-US" sz="1600" b="1" u="sng" dirty="0">
                <a:solidFill>
                  <a:srgbClr val="C00000"/>
                </a:solidFill>
              </a:rPr>
              <a:t>DevCamp40</a:t>
            </a:r>
          </a:p>
        </p:txBody>
      </p:sp>
      <p:sp>
        <p:nvSpPr>
          <p:cNvPr id="23" name="TextBox 22">
            <a:extLst>
              <a:ext uri="{FF2B5EF4-FFF2-40B4-BE49-F238E27FC236}">
                <a16:creationId xmlns:a16="http://schemas.microsoft.com/office/drawing/2014/main" id="{CA2299D7-FF1A-4448-A4BE-23D7A1448690}"/>
              </a:ext>
            </a:extLst>
          </p:cNvPr>
          <p:cNvSpPr txBox="1"/>
          <p:nvPr/>
        </p:nvSpPr>
        <p:spPr>
          <a:xfrm>
            <a:off x="4152644" y="2135356"/>
            <a:ext cx="7587003" cy="1384995"/>
          </a:xfrm>
          <a:prstGeom prst="rect">
            <a:avLst/>
          </a:prstGeom>
          <a:noFill/>
        </p:spPr>
        <p:txBody>
          <a:bodyPr wrap="square" lIns="0" tIns="0" rIns="0" bIns="0" rtlCol="0">
            <a:spAutoFit/>
          </a:bodyPr>
          <a:lstStyle/>
          <a:p>
            <a:pPr marL="285750" indent="-285750">
              <a:buFont typeface="Arial" panose="020B0604020202020204" pitchFamily="34" charset="0"/>
              <a:buChar char="•"/>
            </a:pPr>
            <a:r>
              <a:rPr lang="en-US" sz="1600" dirty="0">
                <a:gradFill>
                  <a:gsLst>
                    <a:gs pos="2917">
                      <a:schemeClr val="tx1"/>
                    </a:gs>
                    <a:gs pos="30000">
                      <a:schemeClr val="tx1"/>
                    </a:gs>
                  </a:gsLst>
                  <a:lin ang="5400000" scaled="0"/>
                </a:gradFill>
              </a:rPr>
              <a:t>40% discount on any MCP Certification exam voucher purchased from Directions.</a:t>
            </a:r>
          </a:p>
          <a:p>
            <a:endParaRPr lang="en-US" sz="500" dirty="0">
              <a:gradFill>
                <a:gsLst>
                  <a:gs pos="2917">
                    <a:schemeClr val="tx1"/>
                  </a:gs>
                  <a:gs pos="30000">
                    <a:schemeClr val="tx1"/>
                  </a:gs>
                </a:gsLst>
                <a:lin ang="5400000" scaled="0"/>
              </a:gradFill>
            </a:endParaRPr>
          </a:p>
          <a:p>
            <a:pPr marL="285750" indent="-285750">
              <a:buFont typeface="Arial" panose="020B0604020202020204" pitchFamily="34" charset="0"/>
              <a:buChar char="•"/>
            </a:pPr>
            <a:r>
              <a:rPr lang="en-US" sz="1600" dirty="0">
                <a:gradFill>
                  <a:gsLst>
                    <a:gs pos="2917">
                      <a:schemeClr val="tx1"/>
                    </a:gs>
                    <a:gs pos="30000">
                      <a:schemeClr val="tx1"/>
                    </a:gs>
                  </a:gsLst>
                  <a:lin ang="5400000" scaled="0"/>
                </a:gradFill>
              </a:rPr>
              <a:t>Exam must be taken within 90 days of the purchase date.</a:t>
            </a:r>
          </a:p>
          <a:p>
            <a:pPr marL="285750" indent="-285750">
              <a:buFont typeface="Arial" panose="020B0604020202020204" pitchFamily="34" charset="0"/>
              <a:buChar char="•"/>
            </a:pPr>
            <a:endParaRPr lang="en-US" sz="500" dirty="0">
              <a:gradFill>
                <a:gsLst>
                  <a:gs pos="2917">
                    <a:schemeClr val="tx1"/>
                  </a:gs>
                  <a:gs pos="30000">
                    <a:schemeClr val="tx1"/>
                  </a:gs>
                </a:gsLst>
                <a:lin ang="5400000" scaled="0"/>
              </a:gradFill>
            </a:endParaRPr>
          </a:p>
          <a:p>
            <a:pPr marL="285750" indent="-285750">
              <a:buFont typeface="Arial" panose="020B0604020202020204" pitchFamily="34" charset="0"/>
              <a:buChar char="•"/>
            </a:pPr>
            <a:r>
              <a:rPr lang="en-US" sz="1600" dirty="0">
                <a:gradFill>
                  <a:gsLst>
                    <a:gs pos="2917">
                      <a:schemeClr val="tx1"/>
                    </a:gs>
                    <a:gs pos="30000">
                      <a:schemeClr val="tx1"/>
                    </a:gs>
                  </a:gsLst>
                  <a:lin ang="5400000" scaled="0"/>
                </a:gradFill>
              </a:rPr>
              <a:t>Offer valid for all Microsoft Certification exams delivered by Pearson VUE except Microsoft Office Specialist (MOS) exams and Microsoft Technology Associate (MTA) exams. </a:t>
            </a:r>
            <a:endParaRPr lang="en-US" sz="1600" dirty="0">
              <a:solidFill>
                <a:srgbClr val="C00000"/>
              </a:solidFill>
            </a:endParaRPr>
          </a:p>
        </p:txBody>
      </p:sp>
      <p:pic>
        <p:nvPicPr>
          <p:cNvPr id="1026" name="Picture 2" descr="Badge">
            <a:extLst>
              <a:ext uri="{FF2B5EF4-FFF2-40B4-BE49-F238E27FC236}">
                <a16:creationId xmlns:a16="http://schemas.microsoft.com/office/drawing/2014/main" id="{D79EA15B-B678-47E3-A6D2-840E95C97BA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66558" y="4399068"/>
            <a:ext cx="1288806" cy="128880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Badge">
            <a:extLst>
              <a:ext uri="{FF2B5EF4-FFF2-40B4-BE49-F238E27FC236}">
                <a16:creationId xmlns:a16="http://schemas.microsoft.com/office/drawing/2014/main" id="{AF63216B-F536-487C-B7E7-099D570C5D5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151387" y="4404455"/>
            <a:ext cx="1376929" cy="137692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Badge">
            <a:extLst>
              <a:ext uri="{FF2B5EF4-FFF2-40B4-BE49-F238E27FC236}">
                <a16:creationId xmlns:a16="http://schemas.microsoft.com/office/drawing/2014/main" id="{6836F96B-6BF0-495C-B2E4-14302ECB11C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981729" y="4448517"/>
            <a:ext cx="1288806" cy="12888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49943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What Dev</a:t>
            </a:r>
            <a:r>
              <a:rPr lang="en-US" dirty="0">
                <a:solidFill>
                  <a:srgbClr val="00B0F0"/>
                </a:solidFill>
              </a:rPr>
              <a:t>Ops </a:t>
            </a:r>
            <a:r>
              <a:rPr lang="en-US" dirty="0">
                <a:solidFill>
                  <a:schemeClr val="tx1">
                    <a:lumMod val="50000"/>
                  </a:schemeClr>
                </a:solidFill>
              </a:rPr>
              <a:t>do</a:t>
            </a:r>
            <a:r>
              <a:rPr lang="en-US" dirty="0"/>
              <a:t>?</a:t>
            </a:r>
          </a:p>
        </p:txBody>
      </p:sp>
      <p:sp>
        <p:nvSpPr>
          <p:cNvPr id="6" name="Text Placeholder 5"/>
          <p:cNvSpPr>
            <a:spLocks noGrp="1"/>
          </p:cNvSpPr>
          <p:nvPr>
            <p:ph type="body" sz="quarter" idx="10"/>
          </p:nvPr>
        </p:nvSpPr>
        <p:spPr>
          <a:xfrm>
            <a:off x="586390" y="1434370"/>
            <a:ext cx="11018520" cy="3003899"/>
          </a:xfrm>
        </p:spPr>
        <p:txBody>
          <a:bodyPr/>
          <a:lstStyle/>
          <a:p>
            <a:r>
              <a:rPr lang="en-US" dirty="0"/>
              <a:t>DevOps helps to </a:t>
            </a:r>
          </a:p>
          <a:p>
            <a:pPr lvl="1"/>
            <a:r>
              <a:rPr lang="en-US" dirty="0"/>
              <a:t>Improve application life cycle management processes to make applications effective, more flexible than other methods of developing software. DevOps allows for the constant development of a product evolving it and refining it when it’s already live.</a:t>
            </a:r>
          </a:p>
          <a:p>
            <a:pPr lvl="1"/>
            <a:endParaRPr lang="en-US" dirty="0"/>
          </a:p>
          <a:p>
            <a:pPr lvl="1"/>
            <a:r>
              <a:rPr lang="en-US" dirty="0"/>
              <a:t>This Process helps to stay ahead to the companies by constantly adapting their products and releasing them onto the market much faster.</a:t>
            </a:r>
          </a:p>
          <a:p>
            <a:pPr lvl="2"/>
            <a:br>
              <a:rPr lang="en-US" dirty="0"/>
            </a:br>
            <a:endParaRPr lang="en-US" dirty="0">
              <a:solidFill>
                <a:srgbClr val="00B0F0"/>
              </a:solidFill>
            </a:endParaRPr>
          </a:p>
        </p:txBody>
      </p:sp>
      <p:grpSp>
        <p:nvGrpSpPr>
          <p:cNvPr id="4" name="Group 3">
            <a:extLst>
              <a:ext uri="{FF2B5EF4-FFF2-40B4-BE49-F238E27FC236}">
                <a16:creationId xmlns:a16="http://schemas.microsoft.com/office/drawing/2014/main" id="{B1025DD1-1319-40CB-9F58-1E5C149E0706}"/>
              </a:ext>
            </a:extLst>
          </p:cNvPr>
          <p:cNvGrpSpPr/>
          <p:nvPr/>
        </p:nvGrpSpPr>
        <p:grpSpPr>
          <a:xfrm>
            <a:off x="0" y="4013994"/>
            <a:ext cx="12192000" cy="2844006"/>
            <a:chOff x="0" y="4013994"/>
            <a:chExt cx="12192000" cy="2844006"/>
          </a:xfrm>
        </p:grpSpPr>
        <p:sp>
          <p:nvSpPr>
            <p:cNvPr id="3" name="Rectangle 2">
              <a:extLst>
                <a:ext uri="{FF2B5EF4-FFF2-40B4-BE49-F238E27FC236}">
                  <a16:creationId xmlns:a16="http://schemas.microsoft.com/office/drawing/2014/main" id="{0AE33E27-2BFB-FA49-8BA6-572E787CCC2D}"/>
                </a:ext>
              </a:extLst>
            </p:cNvPr>
            <p:cNvSpPr/>
            <p:nvPr/>
          </p:nvSpPr>
          <p:spPr bwMode="auto">
            <a:xfrm>
              <a:off x="0" y="4014788"/>
              <a:ext cx="12192000" cy="2843212"/>
            </a:xfrm>
            <a:prstGeom prst="rect">
              <a:avLst/>
            </a:prstGeom>
            <a:solidFill>
              <a:srgbClr val="358AD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 name="Picture 1">
              <a:extLst>
                <a:ext uri="{FF2B5EF4-FFF2-40B4-BE49-F238E27FC236}">
                  <a16:creationId xmlns:a16="http://schemas.microsoft.com/office/drawing/2014/main" id="{ADA8CC38-B9BB-EC42-A1C9-BC289732B8AB}"/>
                </a:ext>
              </a:extLst>
            </p:cNvPr>
            <p:cNvPicPr>
              <a:picLocks noChangeAspect="1"/>
            </p:cNvPicPr>
            <p:nvPr/>
          </p:nvPicPr>
          <p:blipFill>
            <a:blip r:embed="rId3"/>
            <a:stretch>
              <a:fillRect/>
            </a:stretch>
          </p:blipFill>
          <p:spPr>
            <a:xfrm>
              <a:off x="555910" y="4013994"/>
              <a:ext cx="11049000" cy="2794000"/>
            </a:xfrm>
            <a:prstGeom prst="rect">
              <a:avLst/>
            </a:prstGeom>
          </p:spPr>
        </p:pic>
      </p:grpSp>
    </p:spTree>
    <p:extLst>
      <p:ext uri="{BB962C8B-B14F-4D97-AF65-F5344CB8AC3E}">
        <p14:creationId xmlns:p14="http://schemas.microsoft.com/office/powerpoint/2010/main" val="29987608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37984B-1625-4C79-8C2D-34102FF9EE4C}"/>
              </a:ext>
            </a:extLst>
          </p:cNvPr>
          <p:cNvSpPr>
            <a:spLocks noGrp="1"/>
          </p:cNvSpPr>
          <p:nvPr>
            <p:ph type="title"/>
          </p:nvPr>
        </p:nvSpPr>
        <p:spPr/>
        <p:txBody>
          <a:bodyPr/>
          <a:lstStyle/>
          <a:p>
            <a:r>
              <a:rPr lang="en-GB" dirty="0"/>
              <a:t>How is Dev</a:t>
            </a:r>
            <a:r>
              <a:rPr lang="en-GB" dirty="0">
                <a:solidFill>
                  <a:schemeClr val="tx2"/>
                </a:solidFill>
              </a:rPr>
              <a:t>Ops </a:t>
            </a:r>
            <a:r>
              <a:rPr lang="en-GB" dirty="0">
                <a:solidFill>
                  <a:schemeClr val="tx1">
                    <a:lumMod val="50000"/>
                  </a:schemeClr>
                </a:solidFill>
              </a:rPr>
              <a:t>different from traditional IT</a:t>
            </a:r>
            <a:endParaRPr lang="en-GB" dirty="0">
              <a:solidFill>
                <a:schemeClr val="tx2"/>
              </a:solidFill>
            </a:endParaRPr>
          </a:p>
        </p:txBody>
      </p:sp>
      <p:sp>
        <p:nvSpPr>
          <p:cNvPr id="4" name="Text Placeholder 3">
            <a:extLst>
              <a:ext uri="{FF2B5EF4-FFF2-40B4-BE49-F238E27FC236}">
                <a16:creationId xmlns:a16="http://schemas.microsoft.com/office/drawing/2014/main" id="{470F3141-259E-4933-9552-92BD74A86A4E}"/>
              </a:ext>
            </a:extLst>
          </p:cNvPr>
          <p:cNvSpPr>
            <a:spLocks noGrp="1"/>
          </p:cNvSpPr>
          <p:nvPr>
            <p:ph type="body" sz="quarter" idx="10"/>
          </p:nvPr>
        </p:nvSpPr>
        <p:spPr>
          <a:xfrm>
            <a:off x="584200" y="1437481"/>
            <a:ext cx="5212080" cy="3785652"/>
          </a:xfrm>
        </p:spPr>
        <p:txBody>
          <a:bodyPr/>
          <a:lstStyle/>
          <a:p>
            <a:pPr marL="0" indent="0">
              <a:buNone/>
            </a:pPr>
            <a:r>
              <a:rPr lang="en-GB" dirty="0"/>
              <a:t>Old Process</a:t>
            </a:r>
          </a:p>
          <a:p>
            <a:r>
              <a:rPr lang="en-US" dirty="0"/>
              <a:t>After placing an order for new servers, the Development team works on testing. The Operations team works on extensive paperwork as required in enterprises to deploy the infrastructure.</a:t>
            </a:r>
            <a:endParaRPr lang="en-GB" dirty="0"/>
          </a:p>
        </p:txBody>
      </p:sp>
      <p:sp>
        <p:nvSpPr>
          <p:cNvPr id="5" name="Text Placeholder 4">
            <a:extLst>
              <a:ext uri="{FF2B5EF4-FFF2-40B4-BE49-F238E27FC236}">
                <a16:creationId xmlns:a16="http://schemas.microsoft.com/office/drawing/2014/main" id="{C8F4AE95-4EDF-41D8-8BA3-054CDF11A09C}"/>
              </a:ext>
            </a:extLst>
          </p:cNvPr>
          <p:cNvSpPr>
            <a:spLocks noGrp="1"/>
          </p:cNvSpPr>
          <p:nvPr>
            <p:ph type="body" sz="quarter" idx="11"/>
          </p:nvPr>
        </p:nvSpPr>
        <p:spPr>
          <a:xfrm>
            <a:off x="6389914" y="1437481"/>
            <a:ext cx="5212080" cy="3785652"/>
          </a:xfrm>
        </p:spPr>
        <p:txBody>
          <a:bodyPr/>
          <a:lstStyle/>
          <a:p>
            <a:pPr marL="0" indent="0">
              <a:buNone/>
            </a:pPr>
            <a:r>
              <a:rPr lang="en-GB" dirty="0"/>
              <a:t>Dev</a:t>
            </a:r>
            <a:r>
              <a:rPr lang="en-GB" dirty="0">
                <a:solidFill>
                  <a:schemeClr val="tx2"/>
                </a:solidFill>
              </a:rPr>
              <a:t>Ops</a:t>
            </a:r>
          </a:p>
          <a:p>
            <a:r>
              <a:rPr lang="en-US" dirty="0"/>
              <a:t>After placing an order for new servers Development and Operations team work together on the paperwork to set-up the new servers. This results in better visibility of infrastructure requirement.</a:t>
            </a:r>
            <a:endParaRPr lang="en-GB" dirty="0">
              <a:solidFill>
                <a:schemeClr val="tx2"/>
              </a:solidFill>
            </a:endParaRPr>
          </a:p>
        </p:txBody>
      </p:sp>
    </p:spTree>
    <p:extLst>
      <p:ext uri="{BB962C8B-B14F-4D97-AF65-F5344CB8AC3E}">
        <p14:creationId xmlns:p14="http://schemas.microsoft.com/office/powerpoint/2010/main" val="2604588099"/>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37984B-1625-4C79-8C2D-34102FF9EE4C}"/>
              </a:ext>
            </a:extLst>
          </p:cNvPr>
          <p:cNvSpPr>
            <a:spLocks noGrp="1"/>
          </p:cNvSpPr>
          <p:nvPr>
            <p:ph type="title"/>
          </p:nvPr>
        </p:nvSpPr>
        <p:spPr/>
        <p:txBody>
          <a:bodyPr/>
          <a:lstStyle/>
          <a:p>
            <a:r>
              <a:rPr lang="en-GB" dirty="0"/>
              <a:t>How is Dev</a:t>
            </a:r>
            <a:r>
              <a:rPr lang="en-GB" dirty="0">
                <a:solidFill>
                  <a:schemeClr val="tx2"/>
                </a:solidFill>
              </a:rPr>
              <a:t>Ops </a:t>
            </a:r>
            <a:r>
              <a:rPr lang="en-GB" dirty="0">
                <a:solidFill>
                  <a:schemeClr val="tx1">
                    <a:lumMod val="50000"/>
                  </a:schemeClr>
                </a:solidFill>
              </a:rPr>
              <a:t>different from traditional IT</a:t>
            </a:r>
            <a:endParaRPr lang="en-GB" dirty="0">
              <a:solidFill>
                <a:schemeClr val="tx2"/>
              </a:solidFill>
            </a:endParaRPr>
          </a:p>
        </p:txBody>
      </p:sp>
      <p:sp>
        <p:nvSpPr>
          <p:cNvPr id="4" name="Text Placeholder 3">
            <a:extLst>
              <a:ext uri="{FF2B5EF4-FFF2-40B4-BE49-F238E27FC236}">
                <a16:creationId xmlns:a16="http://schemas.microsoft.com/office/drawing/2014/main" id="{470F3141-259E-4933-9552-92BD74A86A4E}"/>
              </a:ext>
            </a:extLst>
          </p:cNvPr>
          <p:cNvSpPr>
            <a:spLocks noGrp="1"/>
          </p:cNvSpPr>
          <p:nvPr>
            <p:ph type="body" sz="quarter" idx="10"/>
          </p:nvPr>
        </p:nvSpPr>
        <p:spPr>
          <a:xfrm>
            <a:off x="584200" y="1437481"/>
            <a:ext cx="5212080" cy="3785652"/>
          </a:xfrm>
        </p:spPr>
        <p:txBody>
          <a:bodyPr/>
          <a:lstStyle/>
          <a:p>
            <a:pPr marL="0" indent="0">
              <a:buNone/>
            </a:pPr>
            <a:r>
              <a:rPr lang="en-GB" dirty="0"/>
              <a:t>Old Process</a:t>
            </a:r>
          </a:p>
          <a:p>
            <a:r>
              <a:rPr lang="en-US" dirty="0"/>
              <a:t>Projection about failover, redundancy, data center locations, and storage requirements are skewed as no inputs are available from developers who have deep knowledge of the application.	</a:t>
            </a:r>
            <a:endParaRPr lang="en-GB" dirty="0"/>
          </a:p>
        </p:txBody>
      </p:sp>
      <p:sp>
        <p:nvSpPr>
          <p:cNvPr id="5" name="Text Placeholder 4">
            <a:extLst>
              <a:ext uri="{FF2B5EF4-FFF2-40B4-BE49-F238E27FC236}">
                <a16:creationId xmlns:a16="http://schemas.microsoft.com/office/drawing/2014/main" id="{C8F4AE95-4EDF-41D8-8BA3-054CDF11A09C}"/>
              </a:ext>
            </a:extLst>
          </p:cNvPr>
          <p:cNvSpPr>
            <a:spLocks noGrp="1"/>
          </p:cNvSpPr>
          <p:nvPr>
            <p:ph type="body" sz="quarter" idx="11"/>
          </p:nvPr>
        </p:nvSpPr>
        <p:spPr>
          <a:xfrm>
            <a:off x="6389914" y="1437481"/>
            <a:ext cx="5212080" cy="3354765"/>
          </a:xfrm>
        </p:spPr>
        <p:txBody>
          <a:bodyPr/>
          <a:lstStyle/>
          <a:p>
            <a:pPr marL="0" indent="0">
              <a:buNone/>
            </a:pPr>
            <a:r>
              <a:rPr lang="en-GB" dirty="0"/>
              <a:t>Dev</a:t>
            </a:r>
            <a:r>
              <a:rPr lang="en-GB" dirty="0">
                <a:solidFill>
                  <a:schemeClr val="tx2"/>
                </a:solidFill>
              </a:rPr>
              <a:t>Ops</a:t>
            </a:r>
          </a:p>
          <a:p>
            <a:r>
              <a:rPr lang="en-GB" dirty="0"/>
              <a:t>Projection about failover, redundancy, disaster recovery, data centre locations, and storage requirements are accurate due to the inputs from the developers.</a:t>
            </a:r>
          </a:p>
        </p:txBody>
      </p:sp>
    </p:spTree>
    <p:extLst>
      <p:ext uri="{BB962C8B-B14F-4D97-AF65-F5344CB8AC3E}">
        <p14:creationId xmlns:p14="http://schemas.microsoft.com/office/powerpoint/2010/main" val="2303459174"/>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37984B-1625-4C79-8C2D-34102FF9EE4C}"/>
              </a:ext>
            </a:extLst>
          </p:cNvPr>
          <p:cNvSpPr>
            <a:spLocks noGrp="1"/>
          </p:cNvSpPr>
          <p:nvPr>
            <p:ph type="title"/>
          </p:nvPr>
        </p:nvSpPr>
        <p:spPr/>
        <p:txBody>
          <a:bodyPr/>
          <a:lstStyle/>
          <a:p>
            <a:r>
              <a:rPr lang="en-GB" dirty="0"/>
              <a:t>How is Dev</a:t>
            </a:r>
            <a:r>
              <a:rPr lang="en-GB" dirty="0">
                <a:solidFill>
                  <a:schemeClr val="tx2"/>
                </a:solidFill>
              </a:rPr>
              <a:t>Ops </a:t>
            </a:r>
            <a:r>
              <a:rPr lang="en-GB" dirty="0">
                <a:solidFill>
                  <a:schemeClr val="tx1">
                    <a:lumMod val="50000"/>
                  </a:schemeClr>
                </a:solidFill>
              </a:rPr>
              <a:t>different from traditional IT</a:t>
            </a:r>
            <a:endParaRPr lang="en-GB" dirty="0">
              <a:solidFill>
                <a:schemeClr val="tx2"/>
              </a:solidFill>
            </a:endParaRPr>
          </a:p>
        </p:txBody>
      </p:sp>
      <p:sp>
        <p:nvSpPr>
          <p:cNvPr id="4" name="Text Placeholder 3">
            <a:extLst>
              <a:ext uri="{FF2B5EF4-FFF2-40B4-BE49-F238E27FC236}">
                <a16:creationId xmlns:a16="http://schemas.microsoft.com/office/drawing/2014/main" id="{470F3141-259E-4933-9552-92BD74A86A4E}"/>
              </a:ext>
            </a:extLst>
          </p:cNvPr>
          <p:cNvSpPr>
            <a:spLocks noGrp="1"/>
          </p:cNvSpPr>
          <p:nvPr>
            <p:ph type="body" sz="quarter" idx="10"/>
          </p:nvPr>
        </p:nvSpPr>
        <p:spPr>
          <a:xfrm>
            <a:off x="584200" y="1437481"/>
            <a:ext cx="5212080" cy="2923877"/>
          </a:xfrm>
        </p:spPr>
        <p:txBody>
          <a:bodyPr/>
          <a:lstStyle/>
          <a:p>
            <a:pPr marL="0" indent="0">
              <a:buNone/>
            </a:pPr>
            <a:r>
              <a:rPr lang="en-GB" dirty="0"/>
              <a:t>Old Process</a:t>
            </a:r>
          </a:p>
          <a:p>
            <a:r>
              <a:rPr lang="en-US" dirty="0"/>
              <a:t>Operations team has no clue on the progress of the Development team. Operations team develop a monitoring plan as per their understanding.	</a:t>
            </a:r>
            <a:endParaRPr lang="en-GB" dirty="0"/>
          </a:p>
        </p:txBody>
      </p:sp>
      <p:sp>
        <p:nvSpPr>
          <p:cNvPr id="5" name="Text Placeholder 4">
            <a:extLst>
              <a:ext uri="{FF2B5EF4-FFF2-40B4-BE49-F238E27FC236}">
                <a16:creationId xmlns:a16="http://schemas.microsoft.com/office/drawing/2014/main" id="{C8F4AE95-4EDF-41D8-8BA3-054CDF11A09C}"/>
              </a:ext>
            </a:extLst>
          </p:cNvPr>
          <p:cNvSpPr>
            <a:spLocks noGrp="1"/>
          </p:cNvSpPr>
          <p:nvPr>
            <p:ph type="body" sz="quarter" idx="11"/>
          </p:nvPr>
        </p:nvSpPr>
        <p:spPr>
          <a:xfrm>
            <a:off x="6389914" y="1437481"/>
            <a:ext cx="5212080" cy="4216539"/>
          </a:xfrm>
        </p:spPr>
        <p:txBody>
          <a:bodyPr/>
          <a:lstStyle/>
          <a:p>
            <a:pPr marL="0" indent="0">
              <a:buNone/>
            </a:pPr>
            <a:r>
              <a:rPr lang="en-GB" dirty="0"/>
              <a:t>Dev</a:t>
            </a:r>
            <a:r>
              <a:rPr lang="en-GB" dirty="0">
                <a:solidFill>
                  <a:schemeClr val="tx2"/>
                </a:solidFill>
              </a:rPr>
              <a:t>Ops</a:t>
            </a:r>
          </a:p>
          <a:p>
            <a:r>
              <a:rPr lang="en-US" dirty="0"/>
              <a:t>The Operations team is completely aware of the progress the developers are making. Operations team interact with developers and jointly develop a monitoring plan that caters to the IT and business needs.</a:t>
            </a:r>
          </a:p>
        </p:txBody>
      </p:sp>
    </p:spTree>
    <p:extLst>
      <p:ext uri="{BB962C8B-B14F-4D97-AF65-F5344CB8AC3E}">
        <p14:creationId xmlns:p14="http://schemas.microsoft.com/office/powerpoint/2010/main" val="2434165492"/>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37984B-1625-4C79-8C2D-34102FF9EE4C}"/>
              </a:ext>
            </a:extLst>
          </p:cNvPr>
          <p:cNvSpPr>
            <a:spLocks noGrp="1"/>
          </p:cNvSpPr>
          <p:nvPr>
            <p:ph type="title"/>
          </p:nvPr>
        </p:nvSpPr>
        <p:spPr/>
        <p:txBody>
          <a:bodyPr/>
          <a:lstStyle/>
          <a:p>
            <a:r>
              <a:rPr lang="en-GB" dirty="0"/>
              <a:t>How is Dev</a:t>
            </a:r>
            <a:r>
              <a:rPr lang="en-GB" dirty="0">
                <a:solidFill>
                  <a:schemeClr val="tx2"/>
                </a:solidFill>
              </a:rPr>
              <a:t>Ops </a:t>
            </a:r>
            <a:r>
              <a:rPr lang="en-GB" dirty="0">
                <a:solidFill>
                  <a:schemeClr val="tx1">
                    <a:lumMod val="50000"/>
                  </a:schemeClr>
                </a:solidFill>
              </a:rPr>
              <a:t>different from traditional IT</a:t>
            </a:r>
            <a:endParaRPr lang="en-GB" dirty="0">
              <a:solidFill>
                <a:schemeClr val="tx2"/>
              </a:solidFill>
            </a:endParaRPr>
          </a:p>
        </p:txBody>
      </p:sp>
      <p:sp>
        <p:nvSpPr>
          <p:cNvPr id="4" name="Text Placeholder 3">
            <a:extLst>
              <a:ext uri="{FF2B5EF4-FFF2-40B4-BE49-F238E27FC236}">
                <a16:creationId xmlns:a16="http://schemas.microsoft.com/office/drawing/2014/main" id="{470F3141-259E-4933-9552-92BD74A86A4E}"/>
              </a:ext>
            </a:extLst>
          </p:cNvPr>
          <p:cNvSpPr>
            <a:spLocks noGrp="1"/>
          </p:cNvSpPr>
          <p:nvPr>
            <p:ph type="body" sz="quarter" idx="10"/>
          </p:nvPr>
        </p:nvSpPr>
        <p:spPr>
          <a:xfrm>
            <a:off x="584200" y="1437481"/>
            <a:ext cx="5212080" cy="2062103"/>
          </a:xfrm>
        </p:spPr>
        <p:txBody>
          <a:bodyPr/>
          <a:lstStyle/>
          <a:p>
            <a:pPr marL="0" indent="0">
              <a:buNone/>
            </a:pPr>
            <a:r>
              <a:rPr lang="en-GB" dirty="0"/>
              <a:t>Old Process</a:t>
            </a:r>
          </a:p>
          <a:p>
            <a:r>
              <a:rPr lang="en-US" dirty="0"/>
              <a:t>Before go-live, the load testing crashes the application. The release is delayed.</a:t>
            </a:r>
            <a:endParaRPr lang="en-GB" dirty="0"/>
          </a:p>
        </p:txBody>
      </p:sp>
      <p:sp>
        <p:nvSpPr>
          <p:cNvPr id="5" name="Text Placeholder 4">
            <a:extLst>
              <a:ext uri="{FF2B5EF4-FFF2-40B4-BE49-F238E27FC236}">
                <a16:creationId xmlns:a16="http://schemas.microsoft.com/office/drawing/2014/main" id="{C8F4AE95-4EDF-41D8-8BA3-054CDF11A09C}"/>
              </a:ext>
            </a:extLst>
          </p:cNvPr>
          <p:cNvSpPr>
            <a:spLocks noGrp="1"/>
          </p:cNvSpPr>
          <p:nvPr>
            <p:ph type="body" sz="quarter" idx="11"/>
          </p:nvPr>
        </p:nvSpPr>
        <p:spPr>
          <a:xfrm>
            <a:off x="6389914" y="1437481"/>
            <a:ext cx="5212080" cy="2923877"/>
          </a:xfrm>
        </p:spPr>
        <p:txBody>
          <a:bodyPr/>
          <a:lstStyle/>
          <a:p>
            <a:pPr marL="0" indent="0">
              <a:buNone/>
            </a:pPr>
            <a:r>
              <a:rPr lang="en-GB" dirty="0"/>
              <a:t>Dev</a:t>
            </a:r>
            <a:r>
              <a:rPr lang="en-GB" dirty="0">
                <a:solidFill>
                  <a:schemeClr val="tx2"/>
                </a:solidFill>
              </a:rPr>
              <a:t>Ops</a:t>
            </a:r>
          </a:p>
          <a:p>
            <a:r>
              <a:rPr lang="en-US" dirty="0"/>
              <a:t>Before go-live, the load testing makes the application a bit slow. The development team quickly fixes the bottlenecks. The application is released on time.</a:t>
            </a:r>
          </a:p>
        </p:txBody>
      </p:sp>
    </p:spTree>
    <p:extLst>
      <p:ext uri="{BB962C8B-B14F-4D97-AF65-F5344CB8AC3E}">
        <p14:creationId xmlns:p14="http://schemas.microsoft.com/office/powerpoint/2010/main" val="2303406257"/>
      </p:ext>
    </p:extLst>
  </p:cSld>
  <p:clrMapOvr>
    <a:masterClrMapping/>
  </p:clrMapOvr>
  <p:transition>
    <p:fade/>
  </p:transition>
</p:sld>
</file>

<file path=ppt/theme/theme1.xml><?xml version="1.0" encoding="utf-8"?>
<a:theme xmlns:a="http://schemas.openxmlformats.org/drawingml/2006/main" name="LIGHT GRAY TEMPLATE">
  <a:themeElements>
    <a:clrScheme name="TT Blue on LtGray">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D2D2D2"/>
      </a:accent6>
      <a:hlink>
        <a:srgbClr val="00188F"/>
      </a:hlink>
      <a:folHlink>
        <a:srgbClr val="00188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M_LightGray_SoftBlack_Sept_2018.potx" id="{4CB64D23-0F67-49EB-A828-70AB49165108}" vid="{CE87F516-4973-4A4C-868E-65086B72B513}"/>
    </a:ext>
  </a:extLst>
</a:theme>
</file>

<file path=ppt/theme/theme2.xml><?xml version="1.0" encoding="utf-8"?>
<a:theme xmlns:a="http://schemas.openxmlformats.org/drawingml/2006/main" name="SOFT BLACK TEMPLATE">
  <a:themeElements>
    <a:clrScheme name="TT for Dark - NEW 2018">
      <a:dk1>
        <a:srgbClr val="1A1A1A"/>
      </a:dk1>
      <a:lt1>
        <a:srgbClr val="FFFFFF"/>
      </a:lt1>
      <a:dk2>
        <a:srgbClr val="0D0D0D"/>
      </a:dk2>
      <a:lt2>
        <a:srgbClr val="E6E6E6"/>
      </a:lt2>
      <a:accent1>
        <a:srgbClr val="0078D4"/>
      </a:accent1>
      <a:accent2>
        <a:srgbClr val="00BCF2"/>
      </a:accent2>
      <a:accent3>
        <a:srgbClr val="107C10"/>
      </a:accent3>
      <a:accent4>
        <a:srgbClr val="D73B01"/>
      </a:accent4>
      <a:accent5>
        <a:srgbClr val="FFB900"/>
      </a:accent5>
      <a:accent6>
        <a:srgbClr val="E6E6E6"/>
      </a:accent6>
      <a:hlink>
        <a:srgbClr val="00BCF2"/>
      </a:hlink>
      <a:folHlink>
        <a:srgbClr val="00BCF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M_LightGray_SoftBlack_Sept_2018.potx" id="{4CB64D23-0F67-49EB-A828-70AB49165108}" vid="{F6BE9601-0C51-447F-9845-52C4E80CFD40}"/>
    </a:ext>
  </a:extLst>
</a:theme>
</file>

<file path=ppt/theme/theme3.xml><?xml version="1.0" encoding="utf-8"?>
<a:theme xmlns:a="http://schemas.openxmlformats.org/drawingml/2006/main" name="Dynamics 365">
  <a:themeElements>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_PowerPoint_Template_092618" id="{4E3EC67C-5801-2144-80A7-6A5264B773C8}" vid="{77DF5A70-2AB2-2245-8CC2-9711122DF23B}"/>
    </a:ext>
  </a:extLst>
</a:theme>
</file>

<file path=ppt/theme/theme4.xml><?xml version="1.0" encoding="utf-8"?>
<a:theme xmlns:a="http://schemas.openxmlformats.org/drawingml/2006/main" name="1_Dynamics 365">
  <a:themeElements>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_PowerPoint_Template_092618" id="{4E3EC67C-5801-2144-80A7-6A5264B773C8}" vid="{77DF5A70-2AB2-2245-8CC2-9711122DF23B}"/>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o" ma:contentTypeID="0x010100F152EDF0EAA04C4988367734B10F75EA" ma:contentTypeVersion="5" ma:contentTypeDescription="Crear nuevo documento." ma:contentTypeScope="" ma:versionID="cb7ba8759e104ba79b8106b09e666f08">
  <xsd:schema xmlns:xsd="http://www.w3.org/2001/XMLSchema" xmlns:xs="http://www.w3.org/2001/XMLSchema" xmlns:p="http://schemas.microsoft.com/office/2006/metadata/properties" xmlns:ns2="ee5f92b3-d21d-40bb-bae7-985cf76f8877" targetNamespace="http://schemas.microsoft.com/office/2006/metadata/properties" ma:root="true" ma:fieldsID="cfec149b812e708e5f9d2a1b6db68073" ns2:_="">
    <xsd:import namespace="ee5f92b3-d21d-40bb-bae7-985cf76f8877"/>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e5f92b3-d21d-40bb-bae7-985cf76f887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OCR" ma:index="12" nillable="true" ma:displayName="Extracted Text"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F5C0544E-AB37-4353-86E3-F2B22A4D560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e5f92b3-d21d-40bb-bae7-985cf76f887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990F116-B58F-4255-B05B-DA3808E0E5C6}">
  <ds:schemaRefs>
    <ds:schemaRef ds:uri="http://purl.org/dc/dcmitype/"/>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www.w3.org/XML/1998/namespace"/>
    <ds:schemaRef ds:uri="http://schemas.microsoft.com/office/infopath/2007/PartnerControls"/>
    <ds:schemaRef ds:uri="ee5f92b3-d21d-40bb-bae7-985cf76f8877"/>
  </ds:schemaRefs>
</ds:datastoreItem>
</file>

<file path=docProps/app.xml><?xml version="1.0" encoding="utf-8"?>
<Properties xmlns="http://schemas.openxmlformats.org/officeDocument/2006/extended-properties" xmlns:vt="http://schemas.openxmlformats.org/officeDocument/2006/docPropsVTypes">
  <Template>MM_LightGray_SoftBlack_Sept_2018</Template>
  <TotalTime>2609</TotalTime>
  <Words>4668</Words>
  <Application>Microsoft Office PowerPoint</Application>
  <PresentationFormat>Widescreen</PresentationFormat>
  <Paragraphs>495</Paragraphs>
  <Slides>48</Slides>
  <Notes>43</Notes>
  <HiddenSlides>0</HiddenSlides>
  <MMClips>0</MMClips>
  <ScaleCrop>false</ScaleCrop>
  <HeadingPairs>
    <vt:vector size="8" baseType="variant">
      <vt:variant>
        <vt:lpstr>Fonts Used</vt:lpstr>
      </vt:variant>
      <vt:variant>
        <vt:i4>8</vt:i4>
      </vt:variant>
      <vt:variant>
        <vt:lpstr>Theme</vt:lpstr>
      </vt:variant>
      <vt:variant>
        <vt:i4>4</vt:i4>
      </vt:variant>
      <vt:variant>
        <vt:lpstr>Embedded OLE Servers</vt:lpstr>
      </vt:variant>
      <vt:variant>
        <vt:i4>1</vt:i4>
      </vt:variant>
      <vt:variant>
        <vt:lpstr>Slide Titles</vt:lpstr>
      </vt:variant>
      <vt:variant>
        <vt:i4>48</vt:i4>
      </vt:variant>
    </vt:vector>
  </HeadingPairs>
  <TitlesOfParts>
    <vt:vector size="61" baseType="lpstr">
      <vt:lpstr>Arial</vt:lpstr>
      <vt:lpstr>Calibri</vt:lpstr>
      <vt:lpstr>Consolas</vt:lpstr>
      <vt:lpstr>Segoe UI</vt:lpstr>
      <vt:lpstr>Segoe UI Light</vt:lpstr>
      <vt:lpstr>Segoe UI Semibold</vt:lpstr>
      <vt:lpstr>Segoe UI Semilight</vt:lpstr>
      <vt:lpstr>Wingdings</vt:lpstr>
      <vt:lpstr>LIGHT GRAY TEMPLATE</vt:lpstr>
      <vt:lpstr>SOFT BLACK TEMPLATE</vt:lpstr>
      <vt:lpstr>Dynamics 365</vt:lpstr>
      <vt:lpstr>1_Dynamics 365</vt:lpstr>
      <vt:lpstr>Image</vt:lpstr>
      <vt:lpstr>PowerPoint Presentation</vt:lpstr>
      <vt:lpstr>PowerPoint Presentation</vt:lpstr>
      <vt:lpstr>What is DevOps?</vt:lpstr>
      <vt:lpstr>Why DevOps is needed?</vt:lpstr>
      <vt:lpstr>What DevOps do?</vt:lpstr>
      <vt:lpstr>How is DevOps different from traditional IT</vt:lpstr>
      <vt:lpstr>How is DevOps different from traditional IT</vt:lpstr>
      <vt:lpstr>How is DevOps different from traditional IT</vt:lpstr>
      <vt:lpstr>How is DevOps different from traditional IT</vt:lpstr>
      <vt:lpstr>Why is DevOps used?</vt:lpstr>
      <vt:lpstr>PowerPoint Presentation</vt:lpstr>
      <vt:lpstr>PowerPoint Presentation</vt:lpstr>
      <vt:lpstr>DevOps Lifecycle</vt:lpstr>
      <vt:lpstr>How is DevOps different from Agile?</vt:lpstr>
      <vt:lpstr>Builds in DevOps</vt:lpstr>
      <vt:lpstr>Build Automation and Continuous Integration</vt:lpstr>
      <vt:lpstr>Continuous Integration</vt:lpstr>
      <vt:lpstr>Continuous Integration and Delivery</vt:lpstr>
      <vt:lpstr>“Continuous improvement”</vt:lpstr>
      <vt:lpstr>Continuous Integration (prerequisites)</vt:lpstr>
      <vt:lpstr>Continuous Integration (tools)</vt:lpstr>
      <vt:lpstr>Roles</vt:lpstr>
      <vt:lpstr>Continuous Delivery</vt:lpstr>
      <vt:lpstr>Continuous Delivery</vt:lpstr>
      <vt:lpstr>Conceptualizing a Release Pipeline</vt:lpstr>
      <vt:lpstr>Continuous Deployment</vt:lpstr>
      <vt:lpstr>Continuous Deployment (benefits)</vt:lpstr>
      <vt:lpstr>Continuous Deployment (benefits)</vt:lpstr>
      <vt:lpstr>Container CI/CD Using Jenkins and AKS</vt:lpstr>
      <vt:lpstr>Infrastructure as Code (IaC)</vt:lpstr>
      <vt:lpstr>Advantages of IaC</vt:lpstr>
      <vt:lpstr>Advantages of IaC</vt:lpstr>
      <vt:lpstr>Microservices</vt:lpstr>
      <vt:lpstr>What are Microservices? </vt:lpstr>
      <vt:lpstr>What are Microservices?</vt:lpstr>
      <vt:lpstr>Azure DevOps Service</vt:lpstr>
      <vt:lpstr>Azure DevOps services – Azure Boards</vt:lpstr>
      <vt:lpstr>Azure DevOps services – Azure Pipelines</vt:lpstr>
      <vt:lpstr>Azure DevOps services – Azure Repos</vt:lpstr>
      <vt:lpstr>Azure DevOps services – Azure Test Plans</vt:lpstr>
      <vt:lpstr>Azure DevOps services – Azure Artifacts </vt:lpstr>
      <vt:lpstr>PowerPoint Presentation</vt:lpstr>
      <vt:lpstr>PowerPoint Presentation</vt:lpstr>
      <vt:lpstr>Get the Latest…</vt:lpstr>
      <vt:lpstr>PowerPoint Presentation</vt:lpstr>
      <vt:lpstr>PowerPoint Presentation</vt:lpstr>
      <vt:lpstr>PowerPoint Presentation</vt:lpstr>
      <vt:lpstr>PowerPoint Presentation</vt:lpstr>
    </vt:vector>
  </TitlesOfParts>
  <Manager>&lt;Comms manager name here&gt;</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brand template starter  with 2 masters: light gray and soft black</dc:title>
  <dc:subject>&lt;Event name&gt;</dc:subject>
  <dc:creator>Julie Descamp</dc:creator>
  <cp:keywords/>
  <dc:description/>
  <cp:lastModifiedBy>DVD</cp:lastModifiedBy>
  <cp:revision>30</cp:revision>
  <dcterms:created xsi:type="dcterms:W3CDTF">2018-10-19T20:35:44Z</dcterms:created>
  <dcterms:modified xsi:type="dcterms:W3CDTF">2019-04-05T06:05:35Z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0x010100F152EDF0EAA04C4988367734B10F75EA</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maryfj@microsoft.com</vt:lpwstr>
  </property>
  <property fmtid="{D5CDD505-2E9C-101B-9397-08002B2CF9AE}" pid="15" name="MSIP_Label_f42aa342-8706-4288-bd11-ebb85995028c_SetDate">
    <vt:lpwstr>2017-08-29T14:27:20.8568347-07:00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y fmtid="{D5CDD505-2E9C-101B-9397-08002B2CF9AE}" pid="20" name="AuthorIds_UIVersion_512">
    <vt:lpwstr>6</vt:lpwstr>
  </property>
</Properties>
</file>